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sldIdLst>
    <p:sldId id="256" r:id="rId8"/>
  </p:sldIdLst>
  <p:sldSz cx="12192000" cy="6858000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92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" y="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theme" Target="theme/theme1.xml"/><Relationship Id="rId5" Type="http://schemas.openxmlformats.org/officeDocument/2006/relationships/customXml" Target="../customXml/item5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FB280A-603F-41F8-882B-8B31FB5ECF5B}" type="doc">
      <dgm:prSet loTypeId="urn:microsoft.com/office/officeart/2005/8/layout/hierarchy3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6576C3E-7DEB-42F3-AC62-3BE4FCC0A901}">
      <dgm:prSet phldrT="[Text]"/>
      <dgm:spPr/>
      <dgm:t>
        <a:bodyPr/>
        <a:lstStyle/>
        <a:p>
          <a:r>
            <a:rPr lang="en-US" dirty="0" smtClean="0"/>
            <a:t>Improving Outcomes for Adults</a:t>
          </a:r>
          <a:endParaRPr lang="en-US" dirty="0"/>
        </a:p>
      </dgm:t>
    </dgm:pt>
    <dgm:pt modelId="{B9DE413C-0BEC-4DF1-B187-6047D4325145}" type="parTrans" cxnId="{C21BE574-5587-4F52-85EA-028E3FC0E9E1}">
      <dgm:prSet/>
      <dgm:spPr/>
      <dgm:t>
        <a:bodyPr/>
        <a:lstStyle/>
        <a:p>
          <a:endParaRPr lang="en-US"/>
        </a:p>
      </dgm:t>
    </dgm:pt>
    <dgm:pt modelId="{4EE00272-5389-478C-8087-94523F2F7B04}" type="sibTrans" cxnId="{C21BE574-5587-4F52-85EA-028E3FC0E9E1}">
      <dgm:prSet/>
      <dgm:spPr/>
      <dgm:t>
        <a:bodyPr/>
        <a:lstStyle/>
        <a:p>
          <a:endParaRPr lang="en-US"/>
        </a:p>
      </dgm:t>
    </dgm:pt>
    <dgm:pt modelId="{28C6DC0B-5B0B-450A-86AE-5F152D76F459}">
      <dgm:prSet phldrT="[Text]"/>
      <dgm:spPr/>
      <dgm:t>
        <a:bodyPr/>
        <a:lstStyle/>
        <a:p>
          <a:r>
            <a:rPr lang="en-US" dirty="0" smtClean="0"/>
            <a:t>Air Quality</a:t>
          </a:r>
          <a:endParaRPr lang="en-US" dirty="0"/>
        </a:p>
      </dgm:t>
    </dgm:pt>
    <dgm:pt modelId="{58DCA98C-149A-4AD6-BBA8-AB65F7330117}" type="parTrans" cxnId="{EA1FA522-6121-4EC5-B94E-6CB290E964BC}">
      <dgm:prSet/>
      <dgm:spPr/>
      <dgm:t>
        <a:bodyPr/>
        <a:lstStyle/>
        <a:p>
          <a:endParaRPr lang="en-US"/>
        </a:p>
      </dgm:t>
    </dgm:pt>
    <dgm:pt modelId="{6378ACB0-CE9F-43F5-B526-4C7190B0B8C7}" type="sibTrans" cxnId="{EA1FA522-6121-4EC5-B94E-6CB290E964BC}">
      <dgm:prSet/>
      <dgm:spPr/>
      <dgm:t>
        <a:bodyPr/>
        <a:lstStyle/>
        <a:p>
          <a:endParaRPr lang="en-US"/>
        </a:p>
      </dgm:t>
    </dgm:pt>
    <dgm:pt modelId="{5C72689D-C4AC-4016-884E-803AE2542B2E}">
      <dgm:prSet phldrT="[Text]"/>
      <dgm:spPr/>
      <dgm:t>
        <a:bodyPr/>
        <a:lstStyle/>
        <a:p>
          <a:r>
            <a:rPr lang="en-US" dirty="0" smtClean="0"/>
            <a:t>Delivering Excellence for Children</a:t>
          </a:r>
          <a:endParaRPr lang="en-US" dirty="0"/>
        </a:p>
      </dgm:t>
    </dgm:pt>
    <dgm:pt modelId="{E0B17D87-83ED-40BC-85DA-20BC3F331136}" type="parTrans" cxnId="{6718EDBA-9C31-469A-B513-8FBE552896D6}">
      <dgm:prSet/>
      <dgm:spPr/>
      <dgm:t>
        <a:bodyPr/>
        <a:lstStyle/>
        <a:p>
          <a:endParaRPr lang="en-US"/>
        </a:p>
      </dgm:t>
    </dgm:pt>
    <dgm:pt modelId="{DC292424-3E48-4DD3-AB09-C2A2CDA9A40C}" type="sibTrans" cxnId="{6718EDBA-9C31-469A-B513-8FBE552896D6}">
      <dgm:prSet/>
      <dgm:spPr/>
      <dgm:t>
        <a:bodyPr/>
        <a:lstStyle/>
        <a:p>
          <a:endParaRPr lang="en-US"/>
        </a:p>
      </dgm:t>
    </dgm:pt>
    <dgm:pt modelId="{3CC9782A-E6F3-491D-B780-C5DE8FF2CD6D}">
      <dgm:prSet phldrT="[Text]"/>
      <dgm:spPr/>
      <dgm:t>
        <a:bodyPr/>
        <a:lstStyle/>
        <a:p>
          <a:r>
            <a:rPr lang="en-US" dirty="0" smtClean="0"/>
            <a:t>Tackling Poverty and Inclusive Growth</a:t>
          </a:r>
          <a:endParaRPr lang="en-US" dirty="0"/>
        </a:p>
      </dgm:t>
    </dgm:pt>
    <dgm:pt modelId="{9C88A9A0-8039-462A-BB32-AB7FCD320D3C}" type="parTrans" cxnId="{42D2A8E1-BEA7-4B0E-A449-39D75981C961}">
      <dgm:prSet/>
      <dgm:spPr/>
      <dgm:t>
        <a:bodyPr/>
        <a:lstStyle/>
        <a:p>
          <a:endParaRPr lang="en-US"/>
        </a:p>
      </dgm:t>
    </dgm:pt>
    <dgm:pt modelId="{1F3CCBD0-A6B9-48E8-BDA3-3EDEDA578AB3}" type="sibTrans" cxnId="{42D2A8E1-BEA7-4B0E-A449-39D75981C961}">
      <dgm:prSet/>
      <dgm:spPr/>
      <dgm:t>
        <a:bodyPr/>
        <a:lstStyle/>
        <a:p>
          <a:endParaRPr lang="en-US"/>
        </a:p>
      </dgm:t>
    </dgm:pt>
    <dgm:pt modelId="{0501C629-433D-481F-8935-D85BAFD8FA4C}">
      <dgm:prSet phldrT="[Text]"/>
      <dgm:spPr/>
      <dgm:t>
        <a:bodyPr/>
        <a:lstStyle/>
        <a:p>
          <a:r>
            <a:rPr lang="en-US" dirty="0" smtClean="0"/>
            <a:t>Community Safety</a:t>
          </a:r>
          <a:endParaRPr lang="en-US" dirty="0"/>
        </a:p>
      </dgm:t>
    </dgm:pt>
    <dgm:pt modelId="{E86D10FF-BD50-40DF-88AC-12384696B137}" type="parTrans" cxnId="{3831E04A-9C10-43D0-9DA1-62F5C4CB2B35}">
      <dgm:prSet/>
      <dgm:spPr/>
      <dgm:t>
        <a:bodyPr/>
        <a:lstStyle/>
        <a:p>
          <a:endParaRPr lang="en-US"/>
        </a:p>
      </dgm:t>
    </dgm:pt>
    <dgm:pt modelId="{5EFB041C-027D-48E0-9CB4-051BD5E68371}" type="sibTrans" cxnId="{3831E04A-9C10-43D0-9DA1-62F5C4CB2B35}">
      <dgm:prSet/>
      <dgm:spPr/>
      <dgm:t>
        <a:bodyPr/>
        <a:lstStyle/>
        <a:p>
          <a:endParaRPr lang="en-US"/>
        </a:p>
      </dgm:t>
    </dgm:pt>
    <dgm:pt modelId="{6F9422E5-D13C-4C67-A356-9303EFDBFADA}">
      <dgm:prSet phldrT="[Text]"/>
      <dgm:spPr/>
      <dgm:t>
        <a:bodyPr/>
        <a:lstStyle/>
        <a:p>
          <a:r>
            <a:rPr lang="en-US" dirty="0" smtClean="0"/>
            <a:t>Education Development</a:t>
          </a:r>
          <a:endParaRPr lang="en-US" dirty="0"/>
        </a:p>
      </dgm:t>
    </dgm:pt>
    <dgm:pt modelId="{DF61DD65-EFE6-4A13-920F-728C51FA165D}" type="parTrans" cxnId="{191B34B8-6BF1-4BF0-AC9F-0778719833A2}">
      <dgm:prSet/>
      <dgm:spPr/>
      <dgm:t>
        <a:bodyPr/>
        <a:lstStyle/>
        <a:p>
          <a:endParaRPr lang="en-US"/>
        </a:p>
      </dgm:t>
    </dgm:pt>
    <dgm:pt modelId="{223885E0-2C47-44D5-B3DB-B3A3B2896EFB}" type="sibTrans" cxnId="{191B34B8-6BF1-4BF0-AC9F-0778719833A2}">
      <dgm:prSet/>
      <dgm:spPr/>
      <dgm:t>
        <a:bodyPr/>
        <a:lstStyle/>
        <a:p>
          <a:endParaRPr lang="en-US"/>
        </a:p>
      </dgm:t>
    </dgm:pt>
    <dgm:pt modelId="{0D3CD610-51FE-47BC-B85B-61F646A9D0F6}">
      <dgm:prSet phldrT="[Text]"/>
      <dgm:spPr/>
      <dgm:t>
        <a:bodyPr/>
        <a:lstStyle/>
        <a:p>
          <a:r>
            <a:rPr lang="en-US" dirty="0" smtClean="0"/>
            <a:t>Strategic Asset Management</a:t>
          </a:r>
          <a:endParaRPr lang="en-US" dirty="0"/>
        </a:p>
      </dgm:t>
    </dgm:pt>
    <dgm:pt modelId="{2444D0F3-401D-4C73-881D-298DC43A44AD}" type="parTrans" cxnId="{15E96186-9BA0-4A28-BF6C-5116C8758BB4}">
      <dgm:prSet/>
      <dgm:spPr/>
      <dgm:t>
        <a:bodyPr/>
        <a:lstStyle/>
        <a:p>
          <a:endParaRPr lang="en-US"/>
        </a:p>
      </dgm:t>
    </dgm:pt>
    <dgm:pt modelId="{D6C9A311-8725-40FE-92C9-4811CED6EF1C}" type="sibTrans" cxnId="{15E96186-9BA0-4A28-BF6C-5116C8758BB4}">
      <dgm:prSet/>
      <dgm:spPr/>
      <dgm:t>
        <a:bodyPr/>
        <a:lstStyle/>
        <a:p>
          <a:endParaRPr lang="en-US"/>
        </a:p>
      </dgm:t>
    </dgm:pt>
    <dgm:pt modelId="{F8779B42-024D-4232-98ED-19F8791FE1AC}">
      <dgm:prSet phldrT="[Text]"/>
      <dgm:spPr/>
      <dgm:t>
        <a:bodyPr/>
        <a:lstStyle/>
        <a:p>
          <a:r>
            <a:rPr lang="en-US" dirty="0" smtClean="0"/>
            <a:t>Resilient Growth</a:t>
          </a:r>
          <a:endParaRPr lang="en-US" dirty="0"/>
        </a:p>
      </dgm:t>
    </dgm:pt>
    <dgm:pt modelId="{FBADBC83-A38B-45A5-807C-137CCE88B63A}" type="parTrans" cxnId="{1DB2A1E8-E1C8-47C7-9F72-D7E5ADC50CC0}">
      <dgm:prSet/>
      <dgm:spPr/>
      <dgm:t>
        <a:bodyPr/>
        <a:lstStyle/>
        <a:p>
          <a:endParaRPr lang="en-US"/>
        </a:p>
      </dgm:t>
    </dgm:pt>
    <dgm:pt modelId="{E6542AF2-AC53-4D06-9B30-3742DD74AC3A}" type="sibTrans" cxnId="{1DB2A1E8-E1C8-47C7-9F72-D7E5ADC50CC0}">
      <dgm:prSet/>
      <dgm:spPr/>
      <dgm:t>
        <a:bodyPr/>
        <a:lstStyle/>
        <a:p>
          <a:endParaRPr lang="en-US"/>
        </a:p>
      </dgm:t>
    </dgm:pt>
    <dgm:pt modelId="{9BDDB6B2-AB07-453B-8E29-B581A8CDF124}">
      <dgm:prSet phldrT="[Text]"/>
      <dgm:spPr/>
      <dgm:t>
        <a:bodyPr/>
        <a:lstStyle/>
        <a:p>
          <a:r>
            <a:rPr lang="en-US" dirty="0" smtClean="0"/>
            <a:t>FPOC – Get Me Home</a:t>
          </a:r>
          <a:endParaRPr lang="en-US" dirty="0"/>
        </a:p>
      </dgm:t>
    </dgm:pt>
    <dgm:pt modelId="{4CCB400E-EE43-4E8D-B535-CFC0F1E55E6C}" type="parTrans" cxnId="{CBE618F6-0A95-4E3E-A025-FC8C5E3D3641}">
      <dgm:prSet/>
      <dgm:spPr/>
      <dgm:t>
        <a:bodyPr/>
        <a:lstStyle/>
        <a:p>
          <a:endParaRPr lang="en-US"/>
        </a:p>
      </dgm:t>
    </dgm:pt>
    <dgm:pt modelId="{BFCFFE0F-7EAC-4A18-BC35-FC48E9280C5A}" type="sibTrans" cxnId="{CBE618F6-0A95-4E3E-A025-FC8C5E3D3641}">
      <dgm:prSet/>
      <dgm:spPr/>
      <dgm:t>
        <a:bodyPr/>
        <a:lstStyle/>
        <a:p>
          <a:endParaRPr lang="en-US"/>
        </a:p>
      </dgm:t>
    </dgm:pt>
    <dgm:pt modelId="{F05FDEF2-3509-4928-8D09-629FB617BD05}">
      <dgm:prSet phldrT="[Text]"/>
      <dgm:spPr/>
      <dgm:t>
        <a:bodyPr/>
        <a:lstStyle/>
        <a:p>
          <a:r>
            <a:rPr lang="en-US" dirty="0" smtClean="0"/>
            <a:t>Review Community Resource Team</a:t>
          </a:r>
          <a:endParaRPr lang="en-US" dirty="0"/>
        </a:p>
      </dgm:t>
    </dgm:pt>
    <dgm:pt modelId="{376BEC74-9A6D-4951-8A9F-25263D2C512C}" type="parTrans" cxnId="{DB1BA541-4269-460C-A871-E597EE45E47B}">
      <dgm:prSet/>
      <dgm:spPr/>
      <dgm:t>
        <a:bodyPr/>
        <a:lstStyle/>
        <a:p>
          <a:endParaRPr lang="en-US"/>
        </a:p>
      </dgm:t>
    </dgm:pt>
    <dgm:pt modelId="{A57B9D10-AEF7-48B5-88F2-EFCC5024AB3C}" type="sibTrans" cxnId="{DB1BA541-4269-460C-A871-E597EE45E47B}">
      <dgm:prSet/>
      <dgm:spPr/>
      <dgm:t>
        <a:bodyPr/>
        <a:lstStyle/>
        <a:p>
          <a:endParaRPr lang="en-US"/>
        </a:p>
      </dgm:t>
    </dgm:pt>
    <dgm:pt modelId="{0B4A5E1C-B9BA-42D7-8E80-1686DF2BD34D}">
      <dgm:prSet phldrT="[Text]"/>
      <dgm:spPr/>
      <dgm:t>
        <a:bodyPr/>
        <a:lstStyle/>
        <a:p>
          <a:r>
            <a:rPr lang="en-US" dirty="0" smtClean="0"/>
            <a:t>Care and Housing Review</a:t>
          </a:r>
          <a:endParaRPr lang="en-US" dirty="0"/>
        </a:p>
      </dgm:t>
    </dgm:pt>
    <dgm:pt modelId="{7CAF2C30-4003-42A6-BA4C-B19A29E2F0A5}" type="parTrans" cxnId="{9387B864-179C-4381-8C46-F39397B46C5B}">
      <dgm:prSet/>
      <dgm:spPr/>
      <dgm:t>
        <a:bodyPr/>
        <a:lstStyle/>
        <a:p>
          <a:endParaRPr lang="en-US"/>
        </a:p>
      </dgm:t>
    </dgm:pt>
    <dgm:pt modelId="{7D1B9ACC-DFE5-47B4-81E4-72AA754DF1C7}" type="sibTrans" cxnId="{9387B864-179C-4381-8C46-F39397B46C5B}">
      <dgm:prSet/>
      <dgm:spPr/>
      <dgm:t>
        <a:bodyPr/>
        <a:lstStyle/>
        <a:p>
          <a:endParaRPr lang="en-US"/>
        </a:p>
      </dgm:t>
    </dgm:pt>
    <dgm:pt modelId="{F6A8BDA7-2C90-4A22-89DA-396E0B26C1B0}">
      <dgm:prSet phldrT="[Text]"/>
      <dgm:spPr/>
      <dgm:t>
        <a:bodyPr/>
        <a:lstStyle/>
        <a:p>
          <a:r>
            <a:rPr lang="en-US" dirty="0" smtClean="0"/>
            <a:t>Dementia Friendly City</a:t>
          </a:r>
          <a:endParaRPr lang="en-US" dirty="0"/>
        </a:p>
      </dgm:t>
    </dgm:pt>
    <dgm:pt modelId="{D6FB22EA-99B8-4965-ABF8-DAFDD9EB340E}" type="parTrans" cxnId="{43157CD2-B250-4261-AEB8-F6564F3CB65C}">
      <dgm:prSet/>
      <dgm:spPr/>
      <dgm:t>
        <a:bodyPr/>
        <a:lstStyle/>
        <a:p>
          <a:endParaRPr lang="en-US"/>
        </a:p>
      </dgm:t>
    </dgm:pt>
    <dgm:pt modelId="{BAB1B7A8-1BFC-4D0C-B015-E46E81692FD3}" type="sibTrans" cxnId="{43157CD2-B250-4261-AEB8-F6564F3CB65C}">
      <dgm:prSet/>
      <dgm:spPr/>
      <dgm:t>
        <a:bodyPr/>
        <a:lstStyle/>
        <a:p>
          <a:endParaRPr lang="en-US"/>
        </a:p>
      </dgm:t>
    </dgm:pt>
    <dgm:pt modelId="{A7A8A8B0-250D-48B4-976A-FB829588599D}">
      <dgm:prSet phldrT="[Text]"/>
      <dgm:spPr/>
      <dgm:t>
        <a:bodyPr/>
        <a:lstStyle/>
        <a:p>
          <a:r>
            <a:rPr lang="en-US" dirty="0" smtClean="0"/>
            <a:t>Early Help</a:t>
          </a:r>
          <a:endParaRPr lang="en-US" dirty="0"/>
        </a:p>
      </dgm:t>
    </dgm:pt>
    <dgm:pt modelId="{628AD6D5-B6B1-4210-81E0-511261A67FCB}" type="parTrans" cxnId="{5D616991-E650-424E-8B9F-72D32F8137F7}">
      <dgm:prSet/>
      <dgm:spPr/>
      <dgm:t>
        <a:bodyPr/>
        <a:lstStyle/>
        <a:p>
          <a:endParaRPr lang="en-US"/>
        </a:p>
      </dgm:t>
    </dgm:pt>
    <dgm:pt modelId="{F1196181-DFB9-4F6A-8D33-AE58A1E1BCFA}" type="sibTrans" cxnId="{5D616991-E650-424E-8B9F-72D32F8137F7}">
      <dgm:prSet/>
      <dgm:spPr/>
      <dgm:t>
        <a:bodyPr/>
        <a:lstStyle/>
        <a:p>
          <a:endParaRPr lang="en-US"/>
        </a:p>
      </dgm:t>
    </dgm:pt>
    <dgm:pt modelId="{43FEB300-EC31-4F75-8265-80E02647C65C}">
      <dgm:prSet phldrT="[Text]"/>
      <dgm:spPr/>
      <dgm:t>
        <a:bodyPr/>
        <a:lstStyle/>
        <a:p>
          <a:r>
            <a:rPr lang="en-US" dirty="0" smtClean="0"/>
            <a:t>Child Friendly City</a:t>
          </a:r>
          <a:endParaRPr lang="en-US" dirty="0"/>
        </a:p>
      </dgm:t>
    </dgm:pt>
    <dgm:pt modelId="{61620A96-C60A-4424-B294-29EF6450F633}" type="parTrans" cxnId="{95581FD5-C199-43AD-A6E9-7349F58303C6}">
      <dgm:prSet/>
      <dgm:spPr/>
      <dgm:t>
        <a:bodyPr/>
        <a:lstStyle/>
        <a:p>
          <a:endParaRPr lang="en-US"/>
        </a:p>
      </dgm:t>
    </dgm:pt>
    <dgm:pt modelId="{82DD32A7-AE54-4824-8B01-E9F790F492B6}" type="sibTrans" cxnId="{95581FD5-C199-43AD-A6E9-7349F58303C6}">
      <dgm:prSet/>
      <dgm:spPr/>
      <dgm:t>
        <a:bodyPr/>
        <a:lstStyle/>
        <a:p>
          <a:endParaRPr lang="en-US"/>
        </a:p>
      </dgm:t>
    </dgm:pt>
    <dgm:pt modelId="{03807DFF-EA9F-4CF0-8D08-5ACA0A96B0A7}">
      <dgm:prSet phldrT="[Text]"/>
      <dgm:spPr/>
      <dgm:t>
        <a:bodyPr/>
        <a:lstStyle/>
        <a:p>
          <a:r>
            <a:rPr lang="en-US" dirty="0" smtClean="0"/>
            <a:t>Disability Futures</a:t>
          </a:r>
          <a:endParaRPr lang="en-US" dirty="0"/>
        </a:p>
      </dgm:t>
    </dgm:pt>
    <dgm:pt modelId="{D1FA2B1F-F74E-481A-9677-6C74AD75A8F3}" type="parTrans" cxnId="{D78A4831-DEDC-4EA6-84DB-12A4EEFA507A}">
      <dgm:prSet/>
      <dgm:spPr/>
      <dgm:t>
        <a:bodyPr/>
        <a:lstStyle/>
        <a:p>
          <a:endParaRPr lang="en-US"/>
        </a:p>
      </dgm:t>
    </dgm:pt>
    <dgm:pt modelId="{F72895F5-40BE-4A56-BB44-DED5E6DAD284}" type="sibTrans" cxnId="{D78A4831-DEDC-4EA6-84DB-12A4EEFA507A}">
      <dgm:prSet/>
      <dgm:spPr/>
      <dgm:t>
        <a:bodyPr/>
        <a:lstStyle/>
        <a:p>
          <a:endParaRPr lang="en-US"/>
        </a:p>
      </dgm:t>
    </dgm:pt>
    <dgm:pt modelId="{B31C6043-3CE0-4ECE-BFB0-2CFA0E2ACF9D}">
      <dgm:prSet phldrT="[Text]"/>
      <dgm:spPr/>
      <dgm:t>
        <a:bodyPr/>
        <a:lstStyle/>
        <a:p>
          <a:r>
            <a:rPr lang="en-US" dirty="0" smtClean="0"/>
            <a:t>Child Placements</a:t>
          </a:r>
          <a:endParaRPr lang="en-US" dirty="0"/>
        </a:p>
      </dgm:t>
    </dgm:pt>
    <dgm:pt modelId="{921240B7-87F0-4716-9C7B-99DC468C81D8}" type="parTrans" cxnId="{F0171E95-C6CD-4480-9823-FFE81DEE291A}">
      <dgm:prSet/>
      <dgm:spPr/>
      <dgm:t>
        <a:bodyPr/>
        <a:lstStyle/>
        <a:p>
          <a:endParaRPr lang="en-US"/>
        </a:p>
      </dgm:t>
    </dgm:pt>
    <dgm:pt modelId="{E1522AD3-E1C6-4637-BF22-A5D4B338DFA7}" type="sibTrans" cxnId="{F0171E95-C6CD-4480-9823-FFE81DEE291A}">
      <dgm:prSet/>
      <dgm:spPr/>
      <dgm:t>
        <a:bodyPr/>
        <a:lstStyle/>
        <a:p>
          <a:endParaRPr lang="en-US"/>
        </a:p>
      </dgm:t>
    </dgm:pt>
    <dgm:pt modelId="{AB81B8C1-920C-4058-B91B-76F8178D1147}">
      <dgm:prSet phldrT="[Text]"/>
      <dgm:spPr/>
      <dgm:t>
        <a:bodyPr/>
        <a:lstStyle/>
        <a:p>
          <a:r>
            <a:rPr lang="en-US" dirty="0" smtClean="0"/>
            <a:t>Employment Pathways and Volunteering</a:t>
          </a:r>
          <a:endParaRPr lang="en-US" dirty="0"/>
        </a:p>
      </dgm:t>
    </dgm:pt>
    <dgm:pt modelId="{4B6BA9DF-8FF9-47C9-9D40-2DB3A407FB8A}" type="parTrans" cxnId="{9B61DCFE-F3E2-44CD-AE37-2D26828F3296}">
      <dgm:prSet/>
      <dgm:spPr/>
      <dgm:t>
        <a:bodyPr/>
        <a:lstStyle/>
        <a:p>
          <a:endParaRPr lang="en-US"/>
        </a:p>
      </dgm:t>
    </dgm:pt>
    <dgm:pt modelId="{C4FECB47-E439-4822-9C4F-00F844198BDB}" type="sibTrans" cxnId="{9B61DCFE-F3E2-44CD-AE37-2D26828F3296}">
      <dgm:prSet/>
      <dgm:spPr/>
      <dgm:t>
        <a:bodyPr/>
        <a:lstStyle/>
        <a:p>
          <a:endParaRPr lang="en-US"/>
        </a:p>
      </dgm:t>
    </dgm:pt>
    <dgm:pt modelId="{929BB656-2DBC-4BC7-84AF-3FA277C41C4A}">
      <dgm:prSet phldrT="[Text]"/>
      <dgm:spPr/>
      <dgm:t>
        <a:bodyPr/>
        <a:lstStyle/>
        <a:p>
          <a:r>
            <a:rPr lang="en-US" dirty="0" smtClean="0"/>
            <a:t>Social Responsibility</a:t>
          </a:r>
          <a:endParaRPr lang="en-US" dirty="0"/>
        </a:p>
      </dgm:t>
    </dgm:pt>
    <dgm:pt modelId="{8F81A71C-3B07-47EB-B696-A9BB1FE28B06}" type="parTrans" cxnId="{76B0251B-AC87-4AA6-94F3-C4FCBCDA70F1}">
      <dgm:prSet/>
      <dgm:spPr/>
      <dgm:t>
        <a:bodyPr/>
        <a:lstStyle/>
        <a:p>
          <a:endParaRPr lang="en-US"/>
        </a:p>
      </dgm:t>
    </dgm:pt>
    <dgm:pt modelId="{80826F05-B6E7-431D-800E-AD9D4894BE0B}" type="sibTrans" cxnId="{76B0251B-AC87-4AA6-94F3-C4FCBCDA70F1}">
      <dgm:prSet/>
      <dgm:spPr/>
      <dgm:t>
        <a:bodyPr/>
        <a:lstStyle/>
        <a:p>
          <a:endParaRPr lang="en-US"/>
        </a:p>
      </dgm:t>
    </dgm:pt>
    <dgm:pt modelId="{35ACA238-C2E8-4A68-9F52-D93FE89E4A81}">
      <dgm:prSet phldrT="[Text]"/>
      <dgm:spPr/>
      <dgm:t>
        <a:bodyPr/>
        <a:lstStyle/>
        <a:p>
          <a:r>
            <a:rPr lang="en-US" dirty="0" smtClean="0"/>
            <a:t>Violence Prevention Unit</a:t>
          </a:r>
          <a:endParaRPr lang="en-US" dirty="0"/>
        </a:p>
      </dgm:t>
    </dgm:pt>
    <dgm:pt modelId="{4A6ADE31-F4BC-4FCB-98BC-EB65B88CCEC2}" type="parTrans" cxnId="{2935913F-ADED-463E-BA1A-B630586B179B}">
      <dgm:prSet/>
      <dgm:spPr/>
      <dgm:t>
        <a:bodyPr/>
        <a:lstStyle/>
        <a:p>
          <a:endParaRPr lang="en-US"/>
        </a:p>
      </dgm:t>
    </dgm:pt>
    <dgm:pt modelId="{070EA027-02D9-4177-AD05-13E7D0442ECF}" type="sibTrans" cxnId="{2935913F-ADED-463E-BA1A-B630586B179B}">
      <dgm:prSet/>
      <dgm:spPr/>
      <dgm:t>
        <a:bodyPr/>
        <a:lstStyle/>
        <a:p>
          <a:endParaRPr lang="en-US"/>
        </a:p>
      </dgm:t>
    </dgm:pt>
    <dgm:pt modelId="{B3D350C1-5B0B-49E4-9DC7-96A7CCC1F0FC}">
      <dgm:prSet phldrT="[Text]"/>
      <dgm:spPr/>
      <dgm:t>
        <a:bodyPr/>
        <a:lstStyle/>
        <a:p>
          <a:r>
            <a:rPr lang="en-GB" dirty="0" smtClean="0"/>
            <a:t>Prevent and CONTEST </a:t>
          </a:r>
          <a:endParaRPr lang="en-US" dirty="0"/>
        </a:p>
      </dgm:t>
    </dgm:pt>
    <dgm:pt modelId="{2CA46FC1-7F1C-4B6B-BEC4-2CBBB0E606FC}" type="parTrans" cxnId="{16CC62AD-171C-4674-BA9C-B771700AF782}">
      <dgm:prSet/>
      <dgm:spPr/>
      <dgm:t>
        <a:bodyPr/>
        <a:lstStyle/>
        <a:p>
          <a:endParaRPr lang="en-US"/>
        </a:p>
      </dgm:t>
    </dgm:pt>
    <dgm:pt modelId="{59F6202D-7396-4229-B56C-3CBC40492B8B}" type="sibTrans" cxnId="{16CC62AD-171C-4674-BA9C-B771700AF782}">
      <dgm:prSet/>
      <dgm:spPr/>
      <dgm:t>
        <a:bodyPr/>
        <a:lstStyle/>
        <a:p>
          <a:endParaRPr lang="en-US"/>
        </a:p>
      </dgm:t>
    </dgm:pt>
    <dgm:pt modelId="{0B7144D6-BCFE-471D-9DA9-E73FDCB5A272}">
      <dgm:prSet phldrT="[Text]"/>
      <dgm:spPr/>
      <dgm:t>
        <a:bodyPr/>
        <a:lstStyle/>
        <a:p>
          <a:r>
            <a:rPr lang="en-GB" dirty="0" smtClean="0"/>
            <a:t>Area Based Working </a:t>
          </a:r>
          <a:endParaRPr lang="en-US" dirty="0"/>
        </a:p>
      </dgm:t>
    </dgm:pt>
    <dgm:pt modelId="{D28D7C0F-3F7D-4C36-83BB-EDB3BFE9F96D}" type="parTrans" cxnId="{03F54A8A-9401-49B3-96AE-AF94F08D77D5}">
      <dgm:prSet/>
      <dgm:spPr/>
      <dgm:t>
        <a:bodyPr/>
        <a:lstStyle/>
        <a:p>
          <a:endParaRPr lang="en-US"/>
        </a:p>
      </dgm:t>
    </dgm:pt>
    <dgm:pt modelId="{B734D6F6-E142-4A67-A6D7-7586470BACEC}" type="sibTrans" cxnId="{03F54A8A-9401-49B3-96AE-AF94F08D77D5}">
      <dgm:prSet/>
      <dgm:spPr/>
      <dgm:t>
        <a:bodyPr/>
        <a:lstStyle/>
        <a:p>
          <a:endParaRPr lang="en-US"/>
        </a:p>
      </dgm:t>
    </dgm:pt>
    <dgm:pt modelId="{93BD262D-A4BC-471D-BBF2-3F07CEC3A035}">
      <dgm:prSet phldrT="[Text]" custT="1"/>
      <dgm:spPr/>
      <dgm:t>
        <a:bodyPr/>
        <a:lstStyle/>
        <a:p>
          <a:r>
            <a:rPr lang="en-US" sz="900" dirty="0" smtClean="0"/>
            <a:t>Cardiff 2020 – Improving Educational achievement for all learners:</a:t>
          </a:r>
          <a:endParaRPr lang="en-US" sz="900" dirty="0"/>
        </a:p>
      </dgm:t>
    </dgm:pt>
    <dgm:pt modelId="{9F497A09-0AFF-4BF1-80D2-B0835568652D}" type="parTrans" cxnId="{BC3122B3-5230-475E-8F49-A391C6BCB534}">
      <dgm:prSet/>
      <dgm:spPr/>
      <dgm:t>
        <a:bodyPr/>
        <a:lstStyle/>
        <a:p>
          <a:endParaRPr lang="en-US"/>
        </a:p>
      </dgm:t>
    </dgm:pt>
    <dgm:pt modelId="{0E78196C-91CD-46FF-8268-28CB20E4D634}" type="sibTrans" cxnId="{BC3122B3-5230-475E-8F49-A391C6BCB534}">
      <dgm:prSet/>
      <dgm:spPr/>
      <dgm:t>
        <a:bodyPr/>
        <a:lstStyle/>
        <a:p>
          <a:endParaRPr lang="en-US"/>
        </a:p>
      </dgm:t>
    </dgm:pt>
    <dgm:pt modelId="{3EC10D63-8472-4907-A2D3-62298984D6A7}">
      <dgm:prSet phldrT="[Text]" custT="1"/>
      <dgm:spPr/>
      <dgm:t>
        <a:bodyPr/>
        <a:lstStyle/>
        <a:p>
          <a:r>
            <a:rPr lang="en-US" sz="900" dirty="0" smtClean="0"/>
            <a:t>Raising Standards</a:t>
          </a:r>
          <a:endParaRPr lang="en-US" sz="900" dirty="0"/>
        </a:p>
      </dgm:t>
    </dgm:pt>
    <dgm:pt modelId="{B7A52A2D-E488-490B-A01A-4317A549441C}" type="parTrans" cxnId="{7908D3CC-634A-4250-A2F9-A1A7AC05DB0D}">
      <dgm:prSet/>
      <dgm:spPr/>
      <dgm:t>
        <a:bodyPr/>
        <a:lstStyle/>
        <a:p>
          <a:endParaRPr lang="en-US"/>
        </a:p>
      </dgm:t>
    </dgm:pt>
    <dgm:pt modelId="{9E45779F-349C-4E5E-9BDD-CB8F2F5E6F03}" type="sibTrans" cxnId="{7908D3CC-634A-4250-A2F9-A1A7AC05DB0D}">
      <dgm:prSet/>
      <dgm:spPr/>
      <dgm:t>
        <a:bodyPr/>
        <a:lstStyle/>
        <a:p>
          <a:endParaRPr lang="en-US"/>
        </a:p>
      </dgm:t>
    </dgm:pt>
    <dgm:pt modelId="{E5C6C0A7-995C-4E5A-A2F7-135C434A3450}">
      <dgm:prSet phldrT="[Text]" custT="1"/>
      <dgm:spPr/>
      <dgm:t>
        <a:bodyPr/>
        <a:lstStyle/>
        <a:p>
          <a:r>
            <a:rPr lang="en-US" sz="900" dirty="0" smtClean="0"/>
            <a:t>Curriculum Reform</a:t>
          </a:r>
          <a:endParaRPr lang="en-US" sz="900" dirty="0"/>
        </a:p>
      </dgm:t>
    </dgm:pt>
    <dgm:pt modelId="{C3529890-CEED-4EBD-94DB-0957166B814F}" type="parTrans" cxnId="{3C7FE90E-874D-48C9-A6E9-2A8F7E797A89}">
      <dgm:prSet/>
      <dgm:spPr/>
      <dgm:t>
        <a:bodyPr/>
        <a:lstStyle/>
        <a:p>
          <a:endParaRPr lang="en-US"/>
        </a:p>
      </dgm:t>
    </dgm:pt>
    <dgm:pt modelId="{CBD09556-B100-4F47-823C-215CFAEB1A31}" type="sibTrans" cxnId="{3C7FE90E-874D-48C9-A6E9-2A8F7E797A89}">
      <dgm:prSet/>
      <dgm:spPr/>
      <dgm:t>
        <a:bodyPr/>
        <a:lstStyle/>
        <a:p>
          <a:endParaRPr lang="en-US"/>
        </a:p>
      </dgm:t>
    </dgm:pt>
    <dgm:pt modelId="{652B4BDD-5FE8-4AEB-981C-7F6F0E01DDC5}">
      <dgm:prSet phldrT="[Text]" custT="1"/>
      <dgm:spPr/>
      <dgm:t>
        <a:bodyPr/>
        <a:lstStyle/>
        <a:p>
          <a:r>
            <a:rPr lang="en-US" sz="900" dirty="0" smtClean="0"/>
            <a:t>Inclusion</a:t>
          </a:r>
          <a:endParaRPr lang="en-US" sz="900" dirty="0"/>
        </a:p>
      </dgm:t>
    </dgm:pt>
    <dgm:pt modelId="{7AD06637-128B-42B6-81E2-A74EC95BCB32}" type="parTrans" cxnId="{0D054730-4A95-4346-AD8F-0EA5F594C755}">
      <dgm:prSet/>
      <dgm:spPr/>
      <dgm:t>
        <a:bodyPr/>
        <a:lstStyle/>
        <a:p>
          <a:endParaRPr lang="en-US"/>
        </a:p>
      </dgm:t>
    </dgm:pt>
    <dgm:pt modelId="{6462656B-7800-444B-93D5-1B8B2D2A9663}" type="sibTrans" cxnId="{0D054730-4A95-4346-AD8F-0EA5F594C755}">
      <dgm:prSet/>
      <dgm:spPr/>
      <dgm:t>
        <a:bodyPr/>
        <a:lstStyle/>
        <a:p>
          <a:endParaRPr lang="en-US"/>
        </a:p>
      </dgm:t>
    </dgm:pt>
    <dgm:pt modelId="{95769890-1591-4CFE-BA9B-BA0A53D0C2C2}">
      <dgm:prSet phldrT="[Text]" custT="1"/>
      <dgm:spPr/>
      <dgm:t>
        <a:bodyPr/>
        <a:lstStyle/>
        <a:p>
          <a:r>
            <a:rPr lang="en-US" sz="900" dirty="0" smtClean="0"/>
            <a:t>21</a:t>
          </a:r>
          <a:r>
            <a:rPr lang="en-US" sz="900" baseline="30000" dirty="0" smtClean="0"/>
            <a:t>st</a:t>
          </a:r>
          <a:r>
            <a:rPr lang="en-US" sz="900" dirty="0" smtClean="0"/>
            <a:t> century Schools</a:t>
          </a:r>
          <a:endParaRPr lang="en-US" sz="900" dirty="0"/>
        </a:p>
      </dgm:t>
    </dgm:pt>
    <dgm:pt modelId="{A1A86F72-CA48-4EC0-972D-10DCD93D18F2}" type="parTrans" cxnId="{28F9534E-D3C7-4FD3-A27A-9A4A74EED5DD}">
      <dgm:prSet/>
      <dgm:spPr/>
      <dgm:t>
        <a:bodyPr/>
        <a:lstStyle/>
        <a:p>
          <a:endParaRPr lang="en-US"/>
        </a:p>
      </dgm:t>
    </dgm:pt>
    <dgm:pt modelId="{C27647F1-F75E-4E60-BFBA-6E5AECCFF5F1}" type="sibTrans" cxnId="{28F9534E-D3C7-4FD3-A27A-9A4A74EED5DD}">
      <dgm:prSet/>
      <dgm:spPr/>
      <dgm:t>
        <a:bodyPr/>
        <a:lstStyle/>
        <a:p>
          <a:endParaRPr lang="en-US"/>
        </a:p>
      </dgm:t>
    </dgm:pt>
    <dgm:pt modelId="{CE7A7AE8-0A2A-4924-85AE-8F6371F64D1F}">
      <dgm:prSet phldrT="[Text]" custT="1"/>
      <dgm:spPr/>
      <dgm:t>
        <a:bodyPr/>
        <a:lstStyle/>
        <a:p>
          <a:r>
            <a:rPr lang="en-US" sz="900" dirty="0" smtClean="0"/>
            <a:t>Youth Engagement Progression</a:t>
          </a:r>
          <a:endParaRPr lang="en-US" sz="900" dirty="0"/>
        </a:p>
      </dgm:t>
    </dgm:pt>
    <dgm:pt modelId="{D2ED5485-FE91-4575-B258-AD6764227C3A}" type="parTrans" cxnId="{B03FFB28-7CFE-4E83-BF04-A38D4BD73D7D}">
      <dgm:prSet/>
      <dgm:spPr/>
      <dgm:t>
        <a:bodyPr/>
        <a:lstStyle/>
        <a:p>
          <a:endParaRPr lang="en-US"/>
        </a:p>
      </dgm:t>
    </dgm:pt>
    <dgm:pt modelId="{147A1FC4-5688-4C02-97FF-0A80D8A9BDF9}" type="sibTrans" cxnId="{B03FFB28-7CFE-4E83-BF04-A38D4BD73D7D}">
      <dgm:prSet/>
      <dgm:spPr/>
      <dgm:t>
        <a:bodyPr/>
        <a:lstStyle/>
        <a:p>
          <a:endParaRPr lang="en-US"/>
        </a:p>
      </dgm:t>
    </dgm:pt>
    <dgm:pt modelId="{A1499051-3A86-442F-9A31-EB0B47D722F4}">
      <dgm:prSet phldrT="[Text]"/>
      <dgm:spPr/>
      <dgm:t>
        <a:bodyPr/>
        <a:lstStyle/>
        <a:p>
          <a:r>
            <a:rPr lang="en-US" dirty="0" err="1" smtClean="0"/>
            <a:t>Maelfa</a:t>
          </a:r>
          <a:endParaRPr lang="en-US" dirty="0"/>
        </a:p>
      </dgm:t>
    </dgm:pt>
    <dgm:pt modelId="{22E3BB6E-C53B-48C6-BDF7-16AF07AF2602}" type="parTrans" cxnId="{8C46DAA8-493D-4C9D-B0F7-81E2359506F8}">
      <dgm:prSet/>
      <dgm:spPr/>
      <dgm:t>
        <a:bodyPr/>
        <a:lstStyle/>
        <a:p>
          <a:endParaRPr lang="en-US"/>
        </a:p>
      </dgm:t>
    </dgm:pt>
    <dgm:pt modelId="{27B026A8-760B-4F09-BE5E-663147245435}" type="sibTrans" cxnId="{8C46DAA8-493D-4C9D-B0F7-81E2359506F8}">
      <dgm:prSet/>
      <dgm:spPr/>
      <dgm:t>
        <a:bodyPr/>
        <a:lstStyle/>
        <a:p>
          <a:endParaRPr lang="en-US"/>
        </a:p>
      </dgm:t>
    </dgm:pt>
    <dgm:pt modelId="{78765653-B035-40BB-96DF-F6D3A3B36DE8}">
      <dgm:prSet phldrT="[Text]"/>
      <dgm:spPr/>
      <dgm:t>
        <a:bodyPr/>
        <a:lstStyle/>
        <a:p>
          <a:r>
            <a:rPr lang="en-US" dirty="0" smtClean="0"/>
            <a:t>Whitchurch</a:t>
          </a:r>
          <a:endParaRPr lang="en-US" dirty="0"/>
        </a:p>
      </dgm:t>
    </dgm:pt>
    <dgm:pt modelId="{0D5C776A-F651-4F05-AA92-FB21E4393752}" type="parTrans" cxnId="{97CF1504-0E2D-4630-BD3F-9EDC49EA3645}">
      <dgm:prSet/>
      <dgm:spPr/>
      <dgm:t>
        <a:bodyPr/>
        <a:lstStyle/>
        <a:p>
          <a:endParaRPr lang="en-US"/>
        </a:p>
      </dgm:t>
    </dgm:pt>
    <dgm:pt modelId="{EBABAC43-55B0-41D6-995C-71A67025EEDC}" type="sibTrans" cxnId="{97CF1504-0E2D-4630-BD3F-9EDC49EA3645}">
      <dgm:prSet/>
      <dgm:spPr/>
      <dgm:t>
        <a:bodyPr/>
        <a:lstStyle/>
        <a:p>
          <a:endParaRPr lang="en-US"/>
        </a:p>
      </dgm:t>
    </dgm:pt>
    <dgm:pt modelId="{583EC61F-1861-4C21-A01D-042CF02E8CAE}">
      <dgm:prSet phldrT="[Text]"/>
      <dgm:spPr/>
      <dgm:t>
        <a:bodyPr/>
        <a:lstStyle/>
        <a:p>
          <a:r>
            <a:rPr lang="en-US" dirty="0" smtClean="0"/>
            <a:t>Ely &amp; </a:t>
          </a:r>
          <a:r>
            <a:rPr lang="en-US" dirty="0" err="1" smtClean="0"/>
            <a:t>Caerau</a:t>
          </a:r>
          <a:r>
            <a:rPr lang="en-US" dirty="0" smtClean="0"/>
            <a:t> Hub Phase 2</a:t>
          </a:r>
          <a:endParaRPr lang="en-US" dirty="0"/>
        </a:p>
      </dgm:t>
    </dgm:pt>
    <dgm:pt modelId="{F02F8A68-CD36-4E7D-B2FA-6738A2C4642A}" type="parTrans" cxnId="{B2173C5E-3159-43AC-954C-1D8F2F4E0390}">
      <dgm:prSet/>
      <dgm:spPr/>
      <dgm:t>
        <a:bodyPr/>
        <a:lstStyle/>
        <a:p>
          <a:endParaRPr lang="en-US"/>
        </a:p>
      </dgm:t>
    </dgm:pt>
    <dgm:pt modelId="{0360C212-97C4-4EC5-A5E2-B6F1BA218403}" type="sibTrans" cxnId="{B2173C5E-3159-43AC-954C-1D8F2F4E0390}">
      <dgm:prSet/>
      <dgm:spPr/>
      <dgm:t>
        <a:bodyPr/>
        <a:lstStyle/>
        <a:p>
          <a:endParaRPr lang="en-US"/>
        </a:p>
      </dgm:t>
    </dgm:pt>
    <dgm:pt modelId="{11E6C97F-04D5-478E-8841-364AAA12B69C}">
      <dgm:prSet phldrT="[Text]"/>
      <dgm:spPr/>
      <dgm:t>
        <a:bodyPr/>
        <a:lstStyle/>
        <a:p>
          <a:r>
            <a:rPr lang="en-US" dirty="0" smtClean="0"/>
            <a:t>Cardiff Royal Infirmary</a:t>
          </a:r>
          <a:endParaRPr lang="en-US" dirty="0"/>
        </a:p>
      </dgm:t>
    </dgm:pt>
    <dgm:pt modelId="{D912F97B-137E-41FF-947E-2D0C5AA2D3CC}" type="parTrans" cxnId="{9BE48F38-C533-41C0-A328-E88EE367576B}">
      <dgm:prSet/>
      <dgm:spPr/>
      <dgm:t>
        <a:bodyPr/>
        <a:lstStyle/>
        <a:p>
          <a:endParaRPr lang="en-US"/>
        </a:p>
      </dgm:t>
    </dgm:pt>
    <dgm:pt modelId="{6DA9DF0F-7171-4271-9083-EFC4834B9D7B}" type="sibTrans" cxnId="{9BE48F38-C533-41C0-A328-E88EE367576B}">
      <dgm:prSet/>
      <dgm:spPr/>
      <dgm:t>
        <a:bodyPr/>
        <a:lstStyle/>
        <a:p>
          <a:endParaRPr lang="en-US"/>
        </a:p>
      </dgm:t>
    </dgm:pt>
    <dgm:pt modelId="{1C126257-FD66-4E30-8285-1D8939F88DEE}">
      <dgm:prSet phldrT="[Text]"/>
      <dgm:spPr/>
      <dgm:t>
        <a:bodyPr/>
        <a:lstStyle/>
        <a:p>
          <a:r>
            <a:rPr lang="en-US" dirty="0" smtClean="0"/>
            <a:t>Core Office Estate</a:t>
          </a:r>
          <a:endParaRPr lang="en-US" dirty="0"/>
        </a:p>
      </dgm:t>
    </dgm:pt>
    <dgm:pt modelId="{AB067B99-32CF-41AB-8953-CB099E5D9DBB}" type="parTrans" cxnId="{49E6DCA2-FC67-418D-BAD3-7F131F41669A}">
      <dgm:prSet/>
      <dgm:spPr/>
      <dgm:t>
        <a:bodyPr/>
        <a:lstStyle/>
        <a:p>
          <a:endParaRPr lang="en-US"/>
        </a:p>
      </dgm:t>
    </dgm:pt>
    <dgm:pt modelId="{8EF970D9-F35F-4445-92E3-5D6615D2C11D}" type="sibTrans" cxnId="{49E6DCA2-FC67-418D-BAD3-7F131F41669A}">
      <dgm:prSet/>
      <dgm:spPr/>
      <dgm:t>
        <a:bodyPr/>
        <a:lstStyle/>
        <a:p>
          <a:endParaRPr lang="en-US"/>
        </a:p>
      </dgm:t>
    </dgm:pt>
    <dgm:pt modelId="{07B4EB17-BE00-4FE4-BC39-F9ACF42EF577}">
      <dgm:prSet phldrT="[Text]"/>
      <dgm:spPr/>
      <dgm:t>
        <a:bodyPr/>
        <a:lstStyle/>
        <a:p>
          <a:r>
            <a:rPr lang="en-US" dirty="0" smtClean="0"/>
            <a:t>Active Travel</a:t>
          </a:r>
          <a:endParaRPr lang="en-US" dirty="0"/>
        </a:p>
      </dgm:t>
    </dgm:pt>
    <dgm:pt modelId="{3FDB1217-3B93-4605-A961-3BB5F6CD2763}" type="parTrans" cxnId="{984D42BC-FCAB-40C1-BFFC-CCBA5291A480}">
      <dgm:prSet/>
      <dgm:spPr/>
      <dgm:t>
        <a:bodyPr/>
        <a:lstStyle/>
        <a:p>
          <a:endParaRPr lang="en-US"/>
        </a:p>
      </dgm:t>
    </dgm:pt>
    <dgm:pt modelId="{4E690EAB-B767-48E2-85D3-C756304D1916}" type="sibTrans" cxnId="{984D42BC-FCAB-40C1-BFFC-CCBA5291A480}">
      <dgm:prSet/>
      <dgm:spPr/>
      <dgm:t>
        <a:bodyPr/>
        <a:lstStyle/>
        <a:p>
          <a:endParaRPr lang="en-US"/>
        </a:p>
      </dgm:t>
    </dgm:pt>
    <dgm:pt modelId="{BDEC5FDB-F6BD-4C25-8189-28FF6A03B0A7}">
      <dgm:prSet phldrT="[Text]"/>
      <dgm:spPr/>
      <dgm:t>
        <a:bodyPr/>
        <a:lstStyle/>
        <a:p>
          <a:r>
            <a:rPr lang="en-US" dirty="0" smtClean="0"/>
            <a:t>Sustainable New Communities</a:t>
          </a:r>
          <a:endParaRPr lang="en-US" dirty="0"/>
        </a:p>
      </dgm:t>
    </dgm:pt>
    <dgm:pt modelId="{3F12A150-5690-4811-A0C3-84BB1AD9F2F5}" type="parTrans" cxnId="{5C1CCF3B-2798-46C8-B7AB-9BEF7606B187}">
      <dgm:prSet/>
      <dgm:spPr/>
      <dgm:t>
        <a:bodyPr/>
        <a:lstStyle/>
        <a:p>
          <a:endParaRPr lang="en-US"/>
        </a:p>
      </dgm:t>
    </dgm:pt>
    <dgm:pt modelId="{AC5F69CC-44B9-4316-8111-AD44043838FD}" type="sibTrans" cxnId="{5C1CCF3B-2798-46C8-B7AB-9BEF7606B187}">
      <dgm:prSet/>
      <dgm:spPr/>
      <dgm:t>
        <a:bodyPr/>
        <a:lstStyle/>
        <a:p>
          <a:endParaRPr lang="en-US"/>
        </a:p>
      </dgm:t>
    </dgm:pt>
    <dgm:pt modelId="{590F5310-20C4-47CD-9DBA-D3F3290D154F}">
      <dgm:prSet phldrT="[Text]"/>
      <dgm:spPr/>
      <dgm:t>
        <a:bodyPr/>
        <a:lstStyle/>
        <a:p>
          <a:r>
            <a:rPr lang="en-US" dirty="0" smtClean="0"/>
            <a:t>Carbon Reduction</a:t>
          </a:r>
          <a:endParaRPr lang="en-US" dirty="0"/>
        </a:p>
      </dgm:t>
    </dgm:pt>
    <dgm:pt modelId="{4C9CBC5E-CE93-459A-9B26-72B21A47451C}" type="parTrans" cxnId="{1755F8CD-71FD-4183-9886-EA51637D0039}">
      <dgm:prSet/>
      <dgm:spPr/>
      <dgm:t>
        <a:bodyPr/>
        <a:lstStyle/>
        <a:p>
          <a:endParaRPr lang="en-US"/>
        </a:p>
      </dgm:t>
    </dgm:pt>
    <dgm:pt modelId="{B92F14BF-83CD-4346-B84C-8F6A4938356E}" type="sibTrans" cxnId="{1755F8CD-71FD-4183-9886-EA51637D0039}">
      <dgm:prSet/>
      <dgm:spPr/>
      <dgm:t>
        <a:bodyPr/>
        <a:lstStyle/>
        <a:p>
          <a:endParaRPr lang="en-US"/>
        </a:p>
      </dgm:t>
    </dgm:pt>
    <dgm:pt modelId="{B931B68A-B14E-418B-A28A-91C5ABA44F34}">
      <dgm:prSet phldrT="[Text]"/>
      <dgm:spPr/>
      <dgm:t>
        <a:bodyPr/>
        <a:lstStyle/>
        <a:p>
          <a:r>
            <a:rPr lang="en-US" dirty="0" smtClean="0"/>
            <a:t>Home Care &amp; Support</a:t>
          </a:r>
          <a:endParaRPr lang="en-US" dirty="0"/>
        </a:p>
      </dgm:t>
    </dgm:pt>
    <dgm:pt modelId="{F3D7F25F-DC2F-4A10-932D-1A4BC3101C21}" type="parTrans" cxnId="{F9C96E6E-81AC-434F-A30A-A17D9DE0050E}">
      <dgm:prSet/>
      <dgm:spPr/>
      <dgm:t>
        <a:bodyPr/>
        <a:lstStyle/>
        <a:p>
          <a:endParaRPr lang="en-US"/>
        </a:p>
      </dgm:t>
    </dgm:pt>
    <dgm:pt modelId="{2130D37E-5969-451B-AB38-B7BD43F15BBF}" type="sibTrans" cxnId="{F9C96E6E-81AC-434F-A30A-A17D9DE0050E}">
      <dgm:prSet/>
      <dgm:spPr/>
      <dgm:t>
        <a:bodyPr/>
        <a:lstStyle/>
        <a:p>
          <a:endParaRPr lang="en-US"/>
        </a:p>
      </dgm:t>
    </dgm:pt>
    <dgm:pt modelId="{5E9FC92D-EA68-4477-A8F3-EEBA9F22318A}">
      <dgm:prSet phldrT="[Text]"/>
      <dgm:spPr/>
      <dgm:t>
        <a:bodyPr/>
        <a:lstStyle/>
        <a:p>
          <a:r>
            <a:rPr lang="en-US" dirty="0" smtClean="0"/>
            <a:t>Children’s Services Workforce Planning</a:t>
          </a:r>
          <a:endParaRPr lang="en-US" dirty="0"/>
        </a:p>
      </dgm:t>
    </dgm:pt>
    <dgm:pt modelId="{AFFBE299-7B84-40D9-BC17-E7CD140922C0}" type="parTrans" cxnId="{B0AFD57A-36E3-476B-892B-183383C3D6E6}">
      <dgm:prSet/>
      <dgm:spPr/>
      <dgm:t>
        <a:bodyPr/>
        <a:lstStyle/>
        <a:p>
          <a:endParaRPr lang="en-US"/>
        </a:p>
      </dgm:t>
    </dgm:pt>
    <dgm:pt modelId="{D468FE66-3925-40B7-B296-3B53156240CE}" type="sibTrans" cxnId="{B0AFD57A-36E3-476B-892B-183383C3D6E6}">
      <dgm:prSet/>
      <dgm:spPr/>
      <dgm:t>
        <a:bodyPr/>
        <a:lstStyle/>
        <a:p>
          <a:endParaRPr lang="en-US"/>
        </a:p>
      </dgm:t>
    </dgm:pt>
    <dgm:pt modelId="{888D0940-4C8B-4D28-859D-4D178A31D716}">
      <dgm:prSet/>
      <dgm:spPr/>
      <dgm:t>
        <a:bodyPr/>
        <a:lstStyle/>
        <a:p>
          <a:r>
            <a:rPr lang="en-GB" dirty="0" smtClean="0"/>
            <a:t>Area Statement</a:t>
          </a:r>
          <a:endParaRPr lang="en-GB" dirty="0"/>
        </a:p>
      </dgm:t>
    </dgm:pt>
    <dgm:pt modelId="{2C322936-6C59-488D-AB10-762ED75A8EAC}" type="parTrans" cxnId="{D15BAF77-D57B-4AE3-BCD4-40DBF5A7899C}">
      <dgm:prSet/>
      <dgm:spPr/>
      <dgm:t>
        <a:bodyPr/>
        <a:lstStyle/>
        <a:p>
          <a:endParaRPr lang="en-GB"/>
        </a:p>
      </dgm:t>
    </dgm:pt>
    <dgm:pt modelId="{7F5C44D1-F7E2-4050-88E3-F88F04073457}" type="sibTrans" cxnId="{D15BAF77-D57B-4AE3-BCD4-40DBF5A7899C}">
      <dgm:prSet/>
      <dgm:spPr/>
      <dgm:t>
        <a:bodyPr/>
        <a:lstStyle/>
        <a:p>
          <a:endParaRPr lang="en-GB"/>
        </a:p>
      </dgm:t>
    </dgm:pt>
    <dgm:pt modelId="{9174C594-F1EA-4725-B20B-7ED18D75F378}">
      <dgm:prSet/>
      <dgm:spPr/>
      <dgm:t>
        <a:bodyPr/>
        <a:lstStyle/>
        <a:p>
          <a:r>
            <a:rPr lang="en-GB" dirty="0"/>
            <a:t>City Centre and Street Sleepers </a:t>
          </a:r>
        </a:p>
      </dgm:t>
    </dgm:pt>
    <dgm:pt modelId="{ECA7F358-99AB-47F9-BF21-89EC8A2658F6}" type="parTrans" cxnId="{3D1A0AA8-1173-4D93-A761-5DDF0981B2F7}">
      <dgm:prSet/>
      <dgm:spPr/>
      <dgm:t>
        <a:bodyPr/>
        <a:lstStyle/>
        <a:p>
          <a:endParaRPr lang="en-GB"/>
        </a:p>
      </dgm:t>
    </dgm:pt>
    <dgm:pt modelId="{A21A5A42-83EA-41CC-9D1A-87C2DA520183}" type="sibTrans" cxnId="{3D1A0AA8-1173-4D93-A761-5DDF0981B2F7}">
      <dgm:prSet/>
      <dgm:spPr/>
      <dgm:t>
        <a:bodyPr/>
        <a:lstStyle/>
        <a:p>
          <a:endParaRPr lang="en-GB"/>
        </a:p>
      </dgm:t>
    </dgm:pt>
    <dgm:pt modelId="{6B05E042-1E43-41C5-B2CF-132A4FBE895E}">
      <dgm:prSet/>
      <dgm:spPr/>
      <dgm:t>
        <a:bodyPr/>
        <a:lstStyle/>
        <a:p>
          <a:r>
            <a:rPr lang="en-US" dirty="0" smtClean="0"/>
            <a:t>Ensuring The Needs of The Most Vulnerable Are Met</a:t>
          </a:r>
          <a:endParaRPr lang="en-US" dirty="0"/>
        </a:p>
      </dgm:t>
    </dgm:pt>
    <dgm:pt modelId="{C11749D6-0267-4728-9B81-ACE3DBC6A7C0}" type="parTrans" cxnId="{736427EF-2D2F-4A81-A4C9-06BCDACA50EB}">
      <dgm:prSet/>
      <dgm:spPr/>
      <dgm:t>
        <a:bodyPr/>
        <a:lstStyle/>
        <a:p>
          <a:endParaRPr lang="en-US"/>
        </a:p>
      </dgm:t>
    </dgm:pt>
    <dgm:pt modelId="{17D929F8-FD07-48F3-A64B-7A1DADF46B25}" type="sibTrans" cxnId="{736427EF-2D2F-4A81-A4C9-06BCDACA50EB}">
      <dgm:prSet/>
      <dgm:spPr/>
      <dgm:t>
        <a:bodyPr/>
        <a:lstStyle/>
        <a:p>
          <a:endParaRPr lang="en-US"/>
        </a:p>
      </dgm:t>
    </dgm:pt>
    <dgm:pt modelId="{03AA071C-3B7E-40E1-86C6-36BC6F502D1B}" type="pres">
      <dgm:prSet presAssocID="{06FB280A-603F-41F8-882B-8B31FB5ECF5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D267B4-5212-4119-BD6C-003CDC5BB72B}" type="pres">
      <dgm:prSet presAssocID="{96576C3E-7DEB-42F3-AC62-3BE4FCC0A901}" presName="root" presStyleCnt="0"/>
      <dgm:spPr/>
    </dgm:pt>
    <dgm:pt modelId="{273F5A78-7196-498E-B470-74D382CD1EC1}" type="pres">
      <dgm:prSet presAssocID="{96576C3E-7DEB-42F3-AC62-3BE4FCC0A901}" presName="rootComposite" presStyleCnt="0"/>
      <dgm:spPr/>
    </dgm:pt>
    <dgm:pt modelId="{8BAE3F98-4D18-4E86-96A4-1A6E77BA686A}" type="pres">
      <dgm:prSet presAssocID="{96576C3E-7DEB-42F3-AC62-3BE4FCC0A901}" presName="rootText" presStyleLbl="node1" presStyleIdx="0" presStyleCnt="7"/>
      <dgm:spPr/>
      <dgm:t>
        <a:bodyPr/>
        <a:lstStyle/>
        <a:p>
          <a:endParaRPr lang="en-US"/>
        </a:p>
      </dgm:t>
    </dgm:pt>
    <dgm:pt modelId="{88EA2F0F-930E-4BDE-8A6C-47D6DAF927C4}" type="pres">
      <dgm:prSet presAssocID="{96576C3E-7DEB-42F3-AC62-3BE4FCC0A901}" presName="rootConnector" presStyleLbl="node1" presStyleIdx="0" presStyleCnt="7"/>
      <dgm:spPr/>
      <dgm:t>
        <a:bodyPr/>
        <a:lstStyle/>
        <a:p>
          <a:endParaRPr lang="en-US"/>
        </a:p>
      </dgm:t>
    </dgm:pt>
    <dgm:pt modelId="{78165ACF-94C7-48C1-B0F6-8AC94FB6081E}" type="pres">
      <dgm:prSet presAssocID="{96576C3E-7DEB-42F3-AC62-3BE4FCC0A901}" presName="childShape" presStyleCnt="0"/>
      <dgm:spPr/>
    </dgm:pt>
    <dgm:pt modelId="{3A9444A3-582D-441B-B90B-2F47C24C4669}" type="pres">
      <dgm:prSet presAssocID="{4CCB400E-EE43-4E8D-B535-CFC0F1E55E6C}" presName="Name13" presStyleLbl="parChTrans1D2" presStyleIdx="0" presStyleCnt="28"/>
      <dgm:spPr/>
      <dgm:t>
        <a:bodyPr/>
        <a:lstStyle/>
        <a:p>
          <a:endParaRPr lang="en-US"/>
        </a:p>
      </dgm:t>
    </dgm:pt>
    <dgm:pt modelId="{32B0D2BB-0556-46B5-870E-03557103D6AA}" type="pres">
      <dgm:prSet presAssocID="{9BDDB6B2-AB07-453B-8E29-B581A8CDF124}" presName="childText" presStyleLbl="bgAcc1" presStyleIdx="0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9011F-C923-453E-901F-1C36FAF1ADE2}" type="pres">
      <dgm:prSet presAssocID="{376BEC74-9A6D-4951-8A9F-25263D2C512C}" presName="Name13" presStyleLbl="parChTrans1D2" presStyleIdx="1" presStyleCnt="28"/>
      <dgm:spPr/>
      <dgm:t>
        <a:bodyPr/>
        <a:lstStyle/>
        <a:p>
          <a:endParaRPr lang="en-US"/>
        </a:p>
      </dgm:t>
    </dgm:pt>
    <dgm:pt modelId="{A5131B5A-0BC3-4747-B768-4B52FAB74B54}" type="pres">
      <dgm:prSet presAssocID="{F05FDEF2-3509-4928-8D09-629FB617BD05}" presName="childText" presStyleLbl="bgAcc1" presStyleIdx="1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A26217-F590-43D7-B1AA-150A22873773}" type="pres">
      <dgm:prSet presAssocID="{7CAF2C30-4003-42A6-BA4C-B19A29E2F0A5}" presName="Name13" presStyleLbl="parChTrans1D2" presStyleIdx="2" presStyleCnt="28"/>
      <dgm:spPr/>
      <dgm:t>
        <a:bodyPr/>
        <a:lstStyle/>
        <a:p>
          <a:endParaRPr lang="en-US"/>
        </a:p>
      </dgm:t>
    </dgm:pt>
    <dgm:pt modelId="{EE7413A3-7846-4DEB-BF59-23EFB81A1D2A}" type="pres">
      <dgm:prSet presAssocID="{0B4A5E1C-B9BA-42D7-8E80-1686DF2BD34D}" presName="childText" presStyleLbl="bgAcc1" presStyleIdx="2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654C0-9797-4FB0-8C9A-3D0E6B331169}" type="pres">
      <dgm:prSet presAssocID="{D6FB22EA-99B8-4965-ABF8-DAFDD9EB340E}" presName="Name13" presStyleLbl="parChTrans1D2" presStyleIdx="3" presStyleCnt="28"/>
      <dgm:spPr/>
      <dgm:t>
        <a:bodyPr/>
        <a:lstStyle/>
        <a:p>
          <a:endParaRPr lang="en-US"/>
        </a:p>
      </dgm:t>
    </dgm:pt>
    <dgm:pt modelId="{0397A78A-432B-4BFF-9F79-AAD82FDA1248}" type="pres">
      <dgm:prSet presAssocID="{F6A8BDA7-2C90-4A22-89DA-396E0B26C1B0}" presName="childText" presStyleLbl="bgAcc1" presStyleIdx="3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857F98-DE61-44B4-80F1-3DE9A2C427B2}" type="pres">
      <dgm:prSet presAssocID="{F3D7F25F-DC2F-4A10-932D-1A4BC3101C21}" presName="Name13" presStyleLbl="parChTrans1D2" presStyleIdx="4" presStyleCnt="28"/>
      <dgm:spPr/>
      <dgm:t>
        <a:bodyPr/>
        <a:lstStyle/>
        <a:p>
          <a:endParaRPr lang="en-GB"/>
        </a:p>
      </dgm:t>
    </dgm:pt>
    <dgm:pt modelId="{71DB0EDD-14F6-49F8-A185-DD0852BBC85D}" type="pres">
      <dgm:prSet presAssocID="{B931B68A-B14E-418B-A28A-91C5ABA44F34}" presName="childText" presStyleLbl="bgAcc1" presStyleIdx="4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3BC032-AA44-4396-B48C-F618A21F205F}" type="pres">
      <dgm:prSet presAssocID="{5C72689D-C4AC-4016-884E-803AE2542B2E}" presName="root" presStyleCnt="0"/>
      <dgm:spPr/>
    </dgm:pt>
    <dgm:pt modelId="{1186EEAC-50AF-43AC-BB9B-998C5BEE2F07}" type="pres">
      <dgm:prSet presAssocID="{5C72689D-C4AC-4016-884E-803AE2542B2E}" presName="rootComposite" presStyleCnt="0"/>
      <dgm:spPr/>
    </dgm:pt>
    <dgm:pt modelId="{9E77CB75-C473-425A-BE9D-3D4E8DAEB827}" type="pres">
      <dgm:prSet presAssocID="{5C72689D-C4AC-4016-884E-803AE2542B2E}" presName="rootText" presStyleLbl="node1" presStyleIdx="1" presStyleCnt="7"/>
      <dgm:spPr/>
      <dgm:t>
        <a:bodyPr/>
        <a:lstStyle/>
        <a:p>
          <a:endParaRPr lang="en-US"/>
        </a:p>
      </dgm:t>
    </dgm:pt>
    <dgm:pt modelId="{FD826D65-6563-44D4-9E16-7BF0ED66D964}" type="pres">
      <dgm:prSet presAssocID="{5C72689D-C4AC-4016-884E-803AE2542B2E}" presName="rootConnector" presStyleLbl="node1" presStyleIdx="1" presStyleCnt="7"/>
      <dgm:spPr/>
      <dgm:t>
        <a:bodyPr/>
        <a:lstStyle/>
        <a:p>
          <a:endParaRPr lang="en-US"/>
        </a:p>
      </dgm:t>
    </dgm:pt>
    <dgm:pt modelId="{D1425624-38EB-44FE-84F3-B09CAD51B12D}" type="pres">
      <dgm:prSet presAssocID="{5C72689D-C4AC-4016-884E-803AE2542B2E}" presName="childShape" presStyleCnt="0"/>
      <dgm:spPr/>
    </dgm:pt>
    <dgm:pt modelId="{43F3C256-2439-4C14-92F3-ABBD71AA5A2A}" type="pres">
      <dgm:prSet presAssocID="{628AD6D5-B6B1-4210-81E0-511261A67FCB}" presName="Name13" presStyleLbl="parChTrans1D2" presStyleIdx="5" presStyleCnt="28"/>
      <dgm:spPr/>
      <dgm:t>
        <a:bodyPr/>
        <a:lstStyle/>
        <a:p>
          <a:endParaRPr lang="en-US"/>
        </a:p>
      </dgm:t>
    </dgm:pt>
    <dgm:pt modelId="{E1CB294D-D305-400E-8131-A569A6714EC3}" type="pres">
      <dgm:prSet presAssocID="{A7A8A8B0-250D-48B4-976A-FB829588599D}" presName="childText" presStyleLbl="bgAcc1" presStyleIdx="5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4569D-532F-43E9-A590-45FB82642A8A}" type="pres">
      <dgm:prSet presAssocID="{61620A96-C60A-4424-B294-29EF6450F633}" presName="Name13" presStyleLbl="parChTrans1D2" presStyleIdx="6" presStyleCnt="28"/>
      <dgm:spPr/>
      <dgm:t>
        <a:bodyPr/>
        <a:lstStyle/>
        <a:p>
          <a:endParaRPr lang="en-US"/>
        </a:p>
      </dgm:t>
    </dgm:pt>
    <dgm:pt modelId="{C52B71CA-67E9-4557-BB68-B82C7F938F9A}" type="pres">
      <dgm:prSet presAssocID="{43FEB300-EC31-4F75-8265-80E02647C65C}" presName="childText" presStyleLbl="bgAcc1" presStyleIdx="6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376BBF-01EE-4330-B1C3-FE8B8E7F1315}" type="pres">
      <dgm:prSet presAssocID="{D1FA2B1F-F74E-481A-9677-6C74AD75A8F3}" presName="Name13" presStyleLbl="parChTrans1D2" presStyleIdx="7" presStyleCnt="28"/>
      <dgm:spPr/>
      <dgm:t>
        <a:bodyPr/>
        <a:lstStyle/>
        <a:p>
          <a:endParaRPr lang="en-US"/>
        </a:p>
      </dgm:t>
    </dgm:pt>
    <dgm:pt modelId="{69FC2D8D-CD71-4E80-8B53-43E659A6C3F1}" type="pres">
      <dgm:prSet presAssocID="{03807DFF-EA9F-4CF0-8D08-5ACA0A96B0A7}" presName="childText" presStyleLbl="bgAcc1" presStyleIdx="7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6DE82D-66A2-4460-A677-E55C53323004}" type="pres">
      <dgm:prSet presAssocID="{921240B7-87F0-4716-9C7B-99DC468C81D8}" presName="Name13" presStyleLbl="parChTrans1D2" presStyleIdx="8" presStyleCnt="28"/>
      <dgm:spPr/>
      <dgm:t>
        <a:bodyPr/>
        <a:lstStyle/>
        <a:p>
          <a:endParaRPr lang="en-US"/>
        </a:p>
      </dgm:t>
    </dgm:pt>
    <dgm:pt modelId="{75C3FCBD-3906-4C5F-B72C-36B1BA8B5210}" type="pres">
      <dgm:prSet presAssocID="{B31C6043-3CE0-4ECE-BFB0-2CFA0E2ACF9D}" presName="childText" presStyleLbl="bgAcc1" presStyleIdx="8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930848-2EA8-4DCF-9DAF-7C99B794CBCF}" type="pres">
      <dgm:prSet presAssocID="{AFFBE299-7B84-40D9-BC17-E7CD140922C0}" presName="Name13" presStyleLbl="parChTrans1D2" presStyleIdx="9" presStyleCnt="28"/>
      <dgm:spPr/>
      <dgm:t>
        <a:bodyPr/>
        <a:lstStyle/>
        <a:p>
          <a:endParaRPr lang="en-GB"/>
        </a:p>
      </dgm:t>
    </dgm:pt>
    <dgm:pt modelId="{8001FBA7-C3D2-40E5-A56B-689825BAF41A}" type="pres">
      <dgm:prSet presAssocID="{5E9FC92D-EA68-4477-A8F3-EEBA9F22318A}" presName="childText" presStyleLbl="bgAcc1" presStyleIdx="9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D9789D-AAF0-495C-8943-CABE7D53CEE8}" type="pres">
      <dgm:prSet presAssocID="{3CC9782A-E6F3-491D-B780-C5DE8FF2CD6D}" presName="root" presStyleCnt="0"/>
      <dgm:spPr/>
    </dgm:pt>
    <dgm:pt modelId="{DA871124-46CD-4763-AED9-D94A42E7391C}" type="pres">
      <dgm:prSet presAssocID="{3CC9782A-E6F3-491D-B780-C5DE8FF2CD6D}" presName="rootComposite" presStyleCnt="0"/>
      <dgm:spPr/>
    </dgm:pt>
    <dgm:pt modelId="{A62CCC93-E220-4BEB-94B9-E963268468D8}" type="pres">
      <dgm:prSet presAssocID="{3CC9782A-E6F3-491D-B780-C5DE8FF2CD6D}" presName="rootText" presStyleLbl="node1" presStyleIdx="2" presStyleCnt="7"/>
      <dgm:spPr/>
      <dgm:t>
        <a:bodyPr/>
        <a:lstStyle/>
        <a:p>
          <a:endParaRPr lang="en-US"/>
        </a:p>
      </dgm:t>
    </dgm:pt>
    <dgm:pt modelId="{95D42BB2-FEFC-4E51-AC1B-A2107F1D64CA}" type="pres">
      <dgm:prSet presAssocID="{3CC9782A-E6F3-491D-B780-C5DE8FF2CD6D}" presName="rootConnector" presStyleLbl="node1" presStyleIdx="2" presStyleCnt="7"/>
      <dgm:spPr/>
      <dgm:t>
        <a:bodyPr/>
        <a:lstStyle/>
        <a:p>
          <a:endParaRPr lang="en-US"/>
        </a:p>
      </dgm:t>
    </dgm:pt>
    <dgm:pt modelId="{E2F9BB4E-B086-4450-87E9-119E0C1FBAB5}" type="pres">
      <dgm:prSet presAssocID="{3CC9782A-E6F3-491D-B780-C5DE8FF2CD6D}" presName="childShape" presStyleCnt="0"/>
      <dgm:spPr/>
    </dgm:pt>
    <dgm:pt modelId="{C1B696C3-B30F-4BD8-B8F2-C484A93E5533}" type="pres">
      <dgm:prSet presAssocID="{4B6BA9DF-8FF9-47C9-9D40-2DB3A407FB8A}" presName="Name13" presStyleLbl="parChTrans1D2" presStyleIdx="10" presStyleCnt="28"/>
      <dgm:spPr/>
      <dgm:t>
        <a:bodyPr/>
        <a:lstStyle/>
        <a:p>
          <a:endParaRPr lang="en-US"/>
        </a:p>
      </dgm:t>
    </dgm:pt>
    <dgm:pt modelId="{65F25E1E-6121-46FF-ACFC-96F637C6F4AD}" type="pres">
      <dgm:prSet presAssocID="{AB81B8C1-920C-4058-B91B-76F8178D1147}" presName="childText" presStyleLbl="bgAcc1" presStyleIdx="10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464329-1FBF-4DE1-BAD7-62F4A7BA6784}" type="pres">
      <dgm:prSet presAssocID="{8F81A71C-3B07-47EB-B696-A9BB1FE28B06}" presName="Name13" presStyleLbl="parChTrans1D2" presStyleIdx="11" presStyleCnt="28"/>
      <dgm:spPr/>
      <dgm:t>
        <a:bodyPr/>
        <a:lstStyle/>
        <a:p>
          <a:endParaRPr lang="en-US"/>
        </a:p>
      </dgm:t>
    </dgm:pt>
    <dgm:pt modelId="{611FE3EC-302A-4904-9ED6-609BC37A9B67}" type="pres">
      <dgm:prSet presAssocID="{929BB656-2DBC-4BC7-84AF-3FA277C41C4A}" presName="childText" presStyleLbl="bgAcc1" presStyleIdx="11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02C2BD-4F16-4EB1-BB32-D4A87B887DDF}" type="pres">
      <dgm:prSet presAssocID="{C11749D6-0267-4728-9B81-ACE3DBC6A7C0}" presName="Name13" presStyleLbl="parChTrans1D2" presStyleIdx="12" presStyleCnt="28"/>
      <dgm:spPr/>
      <dgm:t>
        <a:bodyPr/>
        <a:lstStyle/>
        <a:p>
          <a:endParaRPr lang="en-US"/>
        </a:p>
      </dgm:t>
    </dgm:pt>
    <dgm:pt modelId="{3FD9FD41-0B89-40AC-9E51-11ECD2DDC36C}" type="pres">
      <dgm:prSet presAssocID="{6B05E042-1E43-41C5-B2CF-132A4FBE895E}" presName="childText" presStyleLbl="bgAcc1" presStyleIdx="12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9002A-7EAD-4605-AA96-9CEF44582350}" type="pres">
      <dgm:prSet presAssocID="{0501C629-433D-481F-8935-D85BAFD8FA4C}" presName="root" presStyleCnt="0"/>
      <dgm:spPr/>
    </dgm:pt>
    <dgm:pt modelId="{F148E12C-A254-4980-9822-FA35E28B8A29}" type="pres">
      <dgm:prSet presAssocID="{0501C629-433D-481F-8935-D85BAFD8FA4C}" presName="rootComposite" presStyleCnt="0"/>
      <dgm:spPr/>
    </dgm:pt>
    <dgm:pt modelId="{4C53F758-DEA1-4D2D-B358-C874E1AE4501}" type="pres">
      <dgm:prSet presAssocID="{0501C629-433D-481F-8935-D85BAFD8FA4C}" presName="rootText" presStyleLbl="node1" presStyleIdx="3" presStyleCnt="7"/>
      <dgm:spPr/>
      <dgm:t>
        <a:bodyPr/>
        <a:lstStyle/>
        <a:p>
          <a:endParaRPr lang="en-US"/>
        </a:p>
      </dgm:t>
    </dgm:pt>
    <dgm:pt modelId="{F73914AE-E914-45E6-9FDC-936CF8A06012}" type="pres">
      <dgm:prSet presAssocID="{0501C629-433D-481F-8935-D85BAFD8FA4C}" presName="rootConnector" presStyleLbl="node1" presStyleIdx="3" presStyleCnt="7"/>
      <dgm:spPr/>
      <dgm:t>
        <a:bodyPr/>
        <a:lstStyle/>
        <a:p>
          <a:endParaRPr lang="en-US"/>
        </a:p>
      </dgm:t>
    </dgm:pt>
    <dgm:pt modelId="{75D80368-2535-4C82-8528-BE5DF1ECD877}" type="pres">
      <dgm:prSet presAssocID="{0501C629-433D-481F-8935-D85BAFD8FA4C}" presName="childShape" presStyleCnt="0"/>
      <dgm:spPr/>
    </dgm:pt>
    <dgm:pt modelId="{858B2A52-5F62-4CB2-9F84-9236C838751D}" type="pres">
      <dgm:prSet presAssocID="{ECA7F358-99AB-47F9-BF21-89EC8A2658F6}" presName="Name13" presStyleLbl="parChTrans1D2" presStyleIdx="13" presStyleCnt="28"/>
      <dgm:spPr/>
      <dgm:t>
        <a:bodyPr/>
        <a:lstStyle/>
        <a:p>
          <a:endParaRPr lang="en-GB"/>
        </a:p>
      </dgm:t>
    </dgm:pt>
    <dgm:pt modelId="{1E47A73B-CF37-459E-A5D7-7A6EFD19CE8B}" type="pres">
      <dgm:prSet presAssocID="{9174C594-F1EA-4725-B20B-7ED18D75F378}" presName="childText" presStyleLbl="bgAcc1" presStyleIdx="13" presStyleCnt="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5BB0E5-A4F5-49E1-B52E-8ADE1FB97CCA}" type="pres">
      <dgm:prSet presAssocID="{4A6ADE31-F4BC-4FCB-98BC-EB65B88CCEC2}" presName="Name13" presStyleLbl="parChTrans1D2" presStyleIdx="14" presStyleCnt="28"/>
      <dgm:spPr/>
      <dgm:t>
        <a:bodyPr/>
        <a:lstStyle/>
        <a:p>
          <a:endParaRPr lang="en-US"/>
        </a:p>
      </dgm:t>
    </dgm:pt>
    <dgm:pt modelId="{60432649-EE29-44E2-A735-D9E0D69F942B}" type="pres">
      <dgm:prSet presAssocID="{35ACA238-C2E8-4A68-9F52-D93FE89E4A81}" presName="childText" presStyleLbl="bgAcc1" presStyleIdx="14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2D7B20-7BA8-4690-B63A-175E286E3374}" type="pres">
      <dgm:prSet presAssocID="{2CA46FC1-7F1C-4B6B-BEC4-2CBBB0E606FC}" presName="Name13" presStyleLbl="parChTrans1D2" presStyleIdx="15" presStyleCnt="28"/>
      <dgm:spPr/>
      <dgm:t>
        <a:bodyPr/>
        <a:lstStyle/>
        <a:p>
          <a:endParaRPr lang="en-US"/>
        </a:p>
      </dgm:t>
    </dgm:pt>
    <dgm:pt modelId="{668B36B1-2E5B-4E41-B5B5-1C9A24B0A370}" type="pres">
      <dgm:prSet presAssocID="{B3D350C1-5B0B-49E4-9DC7-96A7CCC1F0FC}" presName="childText" presStyleLbl="bgAcc1" presStyleIdx="15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A177C6-6ABB-45E9-8FED-51B506718167}" type="pres">
      <dgm:prSet presAssocID="{D28D7C0F-3F7D-4C36-83BB-EDB3BFE9F96D}" presName="Name13" presStyleLbl="parChTrans1D2" presStyleIdx="16" presStyleCnt="28"/>
      <dgm:spPr/>
      <dgm:t>
        <a:bodyPr/>
        <a:lstStyle/>
        <a:p>
          <a:endParaRPr lang="en-US"/>
        </a:p>
      </dgm:t>
    </dgm:pt>
    <dgm:pt modelId="{32F1055D-A4C9-4A96-AACE-663AF6D90120}" type="pres">
      <dgm:prSet presAssocID="{0B7144D6-BCFE-471D-9DA9-E73FDCB5A272}" presName="childText" presStyleLbl="bgAcc1" presStyleIdx="16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D0C525-0ECB-4EE4-B3E5-B0FFEA5CF38C}" type="pres">
      <dgm:prSet presAssocID="{6F9422E5-D13C-4C67-A356-9303EFDBFADA}" presName="root" presStyleCnt="0"/>
      <dgm:spPr/>
    </dgm:pt>
    <dgm:pt modelId="{7B8688BE-173B-4C43-BA81-4F7E212E928C}" type="pres">
      <dgm:prSet presAssocID="{6F9422E5-D13C-4C67-A356-9303EFDBFADA}" presName="rootComposite" presStyleCnt="0"/>
      <dgm:spPr/>
    </dgm:pt>
    <dgm:pt modelId="{5CE0A82A-0A64-4FBF-AF9E-FEA0751D38F2}" type="pres">
      <dgm:prSet presAssocID="{6F9422E5-D13C-4C67-A356-9303EFDBFADA}" presName="rootText" presStyleLbl="node1" presStyleIdx="4" presStyleCnt="7"/>
      <dgm:spPr/>
      <dgm:t>
        <a:bodyPr/>
        <a:lstStyle/>
        <a:p>
          <a:endParaRPr lang="en-US"/>
        </a:p>
      </dgm:t>
    </dgm:pt>
    <dgm:pt modelId="{6B3977F8-EDF8-4D30-8ABB-5C8493C7AEBF}" type="pres">
      <dgm:prSet presAssocID="{6F9422E5-D13C-4C67-A356-9303EFDBFADA}" presName="rootConnector" presStyleLbl="node1" presStyleIdx="4" presStyleCnt="7"/>
      <dgm:spPr/>
      <dgm:t>
        <a:bodyPr/>
        <a:lstStyle/>
        <a:p>
          <a:endParaRPr lang="en-US"/>
        </a:p>
      </dgm:t>
    </dgm:pt>
    <dgm:pt modelId="{29F01C05-DAD2-4896-8546-865A8C1C6E6C}" type="pres">
      <dgm:prSet presAssocID="{6F9422E5-D13C-4C67-A356-9303EFDBFADA}" presName="childShape" presStyleCnt="0"/>
      <dgm:spPr/>
    </dgm:pt>
    <dgm:pt modelId="{3F77ADE6-9C0A-4AFF-9696-25A35695B83C}" type="pres">
      <dgm:prSet presAssocID="{9F497A09-0AFF-4BF1-80D2-B0835568652D}" presName="Name13" presStyleLbl="parChTrans1D2" presStyleIdx="17" presStyleCnt="28"/>
      <dgm:spPr/>
      <dgm:t>
        <a:bodyPr/>
        <a:lstStyle/>
        <a:p>
          <a:endParaRPr lang="en-US"/>
        </a:p>
      </dgm:t>
    </dgm:pt>
    <dgm:pt modelId="{BAB056A2-CCEC-489D-B6C6-5EE0DB5530EF}" type="pres">
      <dgm:prSet presAssocID="{93BD262D-A4BC-471D-BBF2-3F07CEC3A035}" presName="childText" presStyleLbl="bgAcc1" presStyleIdx="17" presStyleCnt="28" custScaleY="4722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EC7C81-CF42-4880-96D6-1949059B4774}" type="pres">
      <dgm:prSet presAssocID="{0D3CD610-51FE-47BC-B85B-61F646A9D0F6}" presName="root" presStyleCnt="0"/>
      <dgm:spPr/>
    </dgm:pt>
    <dgm:pt modelId="{58BD1005-4A7D-4DA4-A5A4-1016E76C0045}" type="pres">
      <dgm:prSet presAssocID="{0D3CD610-51FE-47BC-B85B-61F646A9D0F6}" presName="rootComposite" presStyleCnt="0"/>
      <dgm:spPr/>
    </dgm:pt>
    <dgm:pt modelId="{1AC3DE34-2E12-48A7-B6CE-38B0BEA10B26}" type="pres">
      <dgm:prSet presAssocID="{0D3CD610-51FE-47BC-B85B-61F646A9D0F6}" presName="rootText" presStyleLbl="node1" presStyleIdx="5" presStyleCnt="7"/>
      <dgm:spPr/>
      <dgm:t>
        <a:bodyPr/>
        <a:lstStyle/>
        <a:p>
          <a:endParaRPr lang="en-US"/>
        </a:p>
      </dgm:t>
    </dgm:pt>
    <dgm:pt modelId="{88C430E3-C0E0-4502-AC25-B21F93D15827}" type="pres">
      <dgm:prSet presAssocID="{0D3CD610-51FE-47BC-B85B-61F646A9D0F6}" presName="rootConnector" presStyleLbl="node1" presStyleIdx="5" presStyleCnt="7"/>
      <dgm:spPr/>
      <dgm:t>
        <a:bodyPr/>
        <a:lstStyle/>
        <a:p>
          <a:endParaRPr lang="en-US"/>
        </a:p>
      </dgm:t>
    </dgm:pt>
    <dgm:pt modelId="{FC36C1FD-CDD5-4D30-B6F1-664200A1DBD5}" type="pres">
      <dgm:prSet presAssocID="{0D3CD610-51FE-47BC-B85B-61F646A9D0F6}" presName="childShape" presStyleCnt="0"/>
      <dgm:spPr/>
    </dgm:pt>
    <dgm:pt modelId="{96498419-01B3-4FCE-8288-528028083E47}" type="pres">
      <dgm:prSet presAssocID="{22E3BB6E-C53B-48C6-BDF7-16AF07AF2602}" presName="Name13" presStyleLbl="parChTrans1D2" presStyleIdx="18" presStyleCnt="28"/>
      <dgm:spPr/>
      <dgm:t>
        <a:bodyPr/>
        <a:lstStyle/>
        <a:p>
          <a:endParaRPr lang="en-US"/>
        </a:p>
      </dgm:t>
    </dgm:pt>
    <dgm:pt modelId="{BA387B8F-40B1-4C30-83DC-F44A9C4A2C5F}" type="pres">
      <dgm:prSet presAssocID="{A1499051-3A86-442F-9A31-EB0B47D722F4}" presName="childText" presStyleLbl="bgAcc1" presStyleIdx="18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D8A277-6CDE-494B-8BCE-8C608DCCA498}" type="pres">
      <dgm:prSet presAssocID="{0D5C776A-F651-4F05-AA92-FB21E4393752}" presName="Name13" presStyleLbl="parChTrans1D2" presStyleIdx="19" presStyleCnt="28"/>
      <dgm:spPr/>
      <dgm:t>
        <a:bodyPr/>
        <a:lstStyle/>
        <a:p>
          <a:endParaRPr lang="en-US"/>
        </a:p>
      </dgm:t>
    </dgm:pt>
    <dgm:pt modelId="{F786AEBE-F4D6-4A97-B82A-59A0492DF303}" type="pres">
      <dgm:prSet presAssocID="{78765653-B035-40BB-96DF-F6D3A3B36DE8}" presName="childText" presStyleLbl="bgAcc1" presStyleIdx="19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E3D59-0AF4-4692-8BD4-C3C7569541E0}" type="pres">
      <dgm:prSet presAssocID="{F02F8A68-CD36-4E7D-B2FA-6738A2C4642A}" presName="Name13" presStyleLbl="parChTrans1D2" presStyleIdx="20" presStyleCnt="28"/>
      <dgm:spPr/>
      <dgm:t>
        <a:bodyPr/>
        <a:lstStyle/>
        <a:p>
          <a:endParaRPr lang="en-US"/>
        </a:p>
      </dgm:t>
    </dgm:pt>
    <dgm:pt modelId="{AF084D2C-5AF9-4F9C-9556-AA2A341B2D09}" type="pres">
      <dgm:prSet presAssocID="{583EC61F-1861-4C21-A01D-042CF02E8CAE}" presName="childText" presStyleLbl="bgAcc1" presStyleIdx="20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81915-BE07-4BEF-9464-532931453412}" type="pres">
      <dgm:prSet presAssocID="{D912F97B-137E-41FF-947E-2D0C5AA2D3CC}" presName="Name13" presStyleLbl="parChTrans1D2" presStyleIdx="21" presStyleCnt="28"/>
      <dgm:spPr/>
      <dgm:t>
        <a:bodyPr/>
        <a:lstStyle/>
        <a:p>
          <a:endParaRPr lang="en-US"/>
        </a:p>
      </dgm:t>
    </dgm:pt>
    <dgm:pt modelId="{024143B0-80A3-4004-AC92-ADC07E4D6A93}" type="pres">
      <dgm:prSet presAssocID="{11E6C97F-04D5-478E-8841-364AAA12B69C}" presName="childText" presStyleLbl="bgAcc1" presStyleIdx="21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2C58A-06D0-4E97-A26C-538AF11EBB58}" type="pres">
      <dgm:prSet presAssocID="{AB067B99-32CF-41AB-8953-CB099E5D9DBB}" presName="Name13" presStyleLbl="parChTrans1D2" presStyleIdx="22" presStyleCnt="28"/>
      <dgm:spPr/>
      <dgm:t>
        <a:bodyPr/>
        <a:lstStyle/>
        <a:p>
          <a:endParaRPr lang="en-US"/>
        </a:p>
      </dgm:t>
    </dgm:pt>
    <dgm:pt modelId="{40D92487-AC6A-4EA9-A70C-F4CD68E259F5}" type="pres">
      <dgm:prSet presAssocID="{1C126257-FD66-4E30-8285-1D8939F88DEE}" presName="childText" presStyleLbl="bgAcc1" presStyleIdx="22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26E126-275C-44B9-8EDA-4FAB99D71CE7}" type="pres">
      <dgm:prSet presAssocID="{F8779B42-024D-4232-98ED-19F8791FE1AC}" presName="root" presStyleCnt="0"/>
      <dgm:spPr/>
    </dgm:pt>
    <dgm:pt modelId="{C6E0464E-E944-4EBB-B693-B536828879CB}" type="pres">
      <dgm:prSet presAssocID="{F8779B42-024D-4232-98ED-19F8791FE1AC}" presName="rootComposite" presStyleCnt="0"/>
      <dgm:spPr/>
    </dgm:pt>
    <dgm:pt modelId="{236B3C8D-5104-4B63-9B4A-3625EC2B5BC9}" type="pres">
      <dgm:prSet presAssocID="{F8779B42-024D-4232-98ED-19F8791FE1AC}" presName="rootText" presStyleLbl="node1" presStyleIdx="6" presStyleCnt="7"/>
      <dgm:spPr/>
      <dgm:t>
        <a:bodyPr/>
        <a:lstStyle/>
        <a:p>
          <a:endParaRPr lang="en-US"/>
        </a:p>
      </dgm:t>
    </dgm:pt>
    <dgm:pt modelId="{F21DC43E-1F01-493C-AEC9-E1C97F739A3D}" type="pres">
      <dgm:prSet presAssocID="{F8779B42-024D-4232-98ED-19F8791FE1AC}" presName="rootConnector" presStyleLbl="node1" presStyleIdx="6" presStyleCnt="7"/>
      <dgm:spPr/>
      <dgm:t>
        <a:bodyPr/>
        <a:lstStyle/>
        <a:p>
          <a:endParaRPr lang="en-US"/>
        </a:p>
      </dgm:t>
    </dgm:pt>
    <dgm:pt modelId="{31D612AC-63C2-4E77-81FB-AAA3F36B0292}" type="pres">
      <dgm:prSet presAssocID="{F8779B42-024D-4232-98ED-19F8791FE1AC}" presName="childShape" presStyleCnt="0"/>
      <dgm:spPr/>
    </dgm:pt>
    <dgm:pt modelId="{1E9245C4-3C77-4DDF-848E-454DDB3599D0}" type="pres">
      <dgm:prSet presAssocID="{58DCA98C-149A-4AD6-BBA8-AB65F7330117}" presName="Name13" presStyleLbl="parChTrans1D2" presStyleIdx="23" presStyleCnt="28"/>
      <dgm:spPr/>
      <dgm:t>
        <a:bodyPr/>
        <a:lstStyle/>
        <a:p>
          <a:endParaRPr lang="en-US"/>
        </a:p>
      </dgm:t>
    </dgm:pt>
    <dgm:pt modelId="{6FF552CA-8919-49A8-AF8F-9D19AAFECFE2}" type="pres">
      <dgm:prSet presAssocID="{28C6DC0B-5B0B-450A-86AE-5F152D76F459}" presName="childText" presStyleLbl="bgAcc1" presStyleIdx="23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EE83F5-D87B-4DA5-A4B7-B2C8845B3D4E}" type="pres">
      <dgm:prSet presAssocID="{3FDB1217-3B93-4605-A961-3BB5F6CD2763}" presName="Name13" presStyleLbl="parChTrans1D2" presStyleIdx="24" presStyleCnt="28"/>
      <dgm:spPr/>
      <dgm:t>
        <a:bodyPr/>
        <a:lstStyle/>
        <a:p>
          <a:endParaRPr lang="en-US"/>
        </a:p>
      </dgm:t>
    </dgm:pt>
    <dgm:pt modelId="{BE6AAAFC-72A1-46CA-81D8-1398F12E8A2F}" type="pres">
      <dgm:prSet presAssocID="{07B4EB17-BE00-4FE4-BC39-F9ACF42EF577}" presName="childText" presStyleLbl="bgAcc1" presStyleIdx="24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E42F90-D937-40E9-AB92-713988168A2A}" type="pres">
      <dgm:prSet presAssocID="{3F12A150-5690-4811-A0C3-84BB1AD9F2F5}" presName="Name13" presStyleLbl="parChTrans1D2" presStyleIdx="25" presStyleCnt="28"/>
      <dgm:spPr/>
      <dgm:t>
        <a:bodyPr/>
        <a:lstStyle/>
        <a:p>
          <a:endParaRPr lang="en-US"/>
        </a:p>
      </dgm:t>
    </dgm:pt>
    <dgm:pt modelId="{E02EA503-2134-4C43-A648-0AA88DF74E35}" type="pres">
      <dgm:prSet presAssocID="{BDEC5FDB-F6BD-4C25-8189-28FF6A03B0A7}" presName="childText" presStyleLbl="bgAcc1" presStyleIdx="25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C3DB01-8F9E-43C8-B78F-B172563AD162}" type="pres">
      <dgm:prSet presAssocID="{4C9CBC5E-CE93-459A-9B26-72B21A47451C}" presName="Name13" presStyleLbl="parChTrans1D2" presStyleIdx="26" presStyleCnt="28"/>
      <dgm:spPr/>
      <dgm:t>
        <a:bodyPr/>
        <a:lstStyle/>
        <a:p>
          <a:endParaRPr lang="en-US"/>
        </a:p>
      </dgm:t>
    </dgm:pt>
    <dgm:pt modelId="{F3D21900-DB77-4CB1-A964-62707FB3C445}" type="pres">
      <dgm:prSet presAssocID="{590F5310-20C4-47CD-9DBA-D3F3290D154F}" presName="childText" presStyleLbl="bgAcc1" presStyleIdx="26" presStyleCnt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6AA55B-4138-4527-85AD-4B5B27707960}" type="pres">
      <dgm:prSet presAssocID="{2C322936-6C59-488D-AB10-762ED75A8EAC}" presName="Name13" presStyleLbl="parChTrans1D2" presStyleIdx="27" presStyleCnt="28"/>
      <dgm:spPr/>
      <dgm:t>
        <a:bodyPr/>
        <a:lstStyle/>
        <a:p>
          <a:endParaRPr lang="en-GB"/>
        </a:p>
      </dgm:t>
    </dgm:pt>
    <dgm:pt modelId="{FCDD79E3-F43F-41D2-90BD-70C169A101D3}" type="pres">
      <dgm:prSet presAssocID="{888D0940-4C8B-4D28-859D-4D178A31D716}" presName="childText" presStyleLbl="bgAcc1" presStyleIdx="27" presStyleCnt="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5581FD5-C199-43AD-A6E9-7349F58303C6}" srcId="{5C72689D-C4AC-4016-884E-803AE2542B2E}" destId="{43FEB300-EC31-4F75-8265-80E02647C65C}" srcOrd="1" destOrd="0" parTransId="{61620A96-C60A-4424-B294-29EF6450F633}" sibTransId="{82DD32A7-AE54-4824-8B01-E9F790F492B6}"/>
    <dgm:cxn modelId="{97CF1504-0E2D-4630-BD3F-9EDC49EA3645}" srcId="{0D3CD610-51FE-47BC-B85B-61F646A9D0F6}" destId="{78765653-B035-40BB-96DF-F6D3A3B36DE8}" srcOrd="1" destOrd="0" parTransId="{0D5C776A-F651-4F05-AA92-FB21E4393752}" sibTransId="{EBABAC43-55B0-41D6-995C-71A67025EEDC}"/>
    <dgm:cxn modelId="{0D2B981F-1636-4D7A-9684-F30E648E922D}" type="presOf" srcId="{4CCB400E-EE43-4E8D-B535-CFC0F1E55E6C}" destId="{3A9444A3-582D-441B-B90B-2F47C24C4669}" srcOrd="0" destOrd="0" presId="urn:microsoft.com/office/officeart/2005/8/layout/hierarchy3"/>
    <dgm:cxn modelId="{C21BE574-5587-4F52-85EA-028E3FC0E9E1}" srcId="{06FB280A-603F-41F8-882B-8B31FB5ECF5B}" destId="{96576C3E-7DEB-42F3-AC62-3BE4FCC0A901}" srcOrd="0" destOrd="0" parTransId="{B9DE413C-0BEC-4DF1-B187-6047D4325145}" sibTransId="{4EE00272-5389-478C-8087-94523F2F7B04}"/>
    <dgm:cxn modelId="{F4902A8A-FE26-483F-8ED9-B5BF32CCE670}" type="presOf" srcId="{AB067B99-32CF-41AB-8953-CB099E5D9DBB}" destId="{D382C58A-06D0-4E97-A26C-538AF11EBB58}" srcOrd="0" destOrd="0" presId="urn:microsoft.com/office/officeart/2005/8/layout/hierarchy3"/>
    <dgm:cxn modelId="{05E61A32-9498-48DB-BAD1-2AE027519AF9}" type="presOf" srcId="{78765653-B035-40BB-96DF-F6D3A3B36DE8}" destId="{F786AEBE-F4D6-4A97-B82A-59A0492DF303}" srcOrd="0" destOrd="0" presId="urn:microsoft.com/office/officeart/2005/8/layout/hierarchy3"/>
    <dgm:cxn modelId="{3C7FE90E-874D-48C9-A6E9-2A8F7E797A89}" srcId="{93BD262D-A4BC-471D-BBF2-3F07CEC3A035}" destId="{E5C6C0A7-995C-4E5A-A2F7-135C434A3450}" srcOrd="1" destOrd="0" parTransId="{C3529890-CEED-4EBD-94DB-0957166B814F}" sibTransId="{CBD09556-B100-4F47-823C-215CFAEB1A31}"/>
    <dgm:cxn modelId="{47B8BCC1-53F4-4875-AE67-4A9112D26833}" type="presOf" srcId="{93BD262D-A4BC-471D-BBF2-3F07CEC3A035}" destId="{BAB056A2-CCEC-489D-B6C6-5EE0DB5530EF}" srcOrd="0" destOrd="0" presId="urn:microsoft.com/office/officeart/2005/8/layout/hierarchy3"/>
    <dgm:cxn modelId="{8D62AA80-6289-4C8F-8FAC-63D869654924}" type="presOf" srcId="{96576C3E-7DEB-42F3-AC62-3BE4FCC0A901}" destId="{88EA2F0F-930E-4BDE-8A6C-47D6DAF927C4}" srcOrd="1" destOrd="0" presId="urn:microsoft.com/office/officeart/2005/8/layout/hierarchy3"/>
    <dgm:cxn modelId="{8C46DAA8-493D-4C9D-B0F7-81E2359506F8}" srcId="{0D3CD610-51FE-47BC-B85B-61F646A9D0F6}" destId="{A1499051-3A86-442F-9A31-EB0B47D722F4}" srcOrd="0" destOrd="0" parTransId="{22E3BB6E-C53B-48C6-BDF7-16AF07AF2602}" sibTransId="{27B026A8-760B-4F09-BE5E-663147245435}"/>
    <dgm:cxn modelId="{F6F98411-524B-47D9-957C-634DEE0A80E8}" type="presOf" srcId="{CE7A7AE8-0A2A-4924-85AE-8F6371F64D1F}" destId="{BAB056A2-CCEC-489D-B6C6-5EE0DB5530EF}" srcOrd="0" destOrd="5" presId="urn:microsoft.com/office/officeart/2005/8/layout/hierarchy3"/>
    <dgm:cxn modelId="{93432809-33C8-48A6-BC78-0DC46AC5C286}" type="presOf" srcId="{9174C594-F1EA-4725-B20B-7ED18D75F378}" destId="{1E47A73B-CF37-459E-A5D7-7A6EFD19CE8B}" srcOrd="0" destOrd="0" presId="urn:microsoft.com/office/officeart/2005/8/layout/hierarchy3"/>
    <dgm:cxn modelId="{43157CD2-B250-4261-AEB8-F6564F3CB65C}" srcId="{96576C3E-7DEB-42F3-AC62-3BE4FCC0A901}" destId="{F6A8BDA7-2C90-4A22-89DA-396E0B26C1B0}" srcOrd="3" destOrd="0" parTransId="{D6FB22EA-99B8-4965-ABF8-DAFDD9EB340E}" sibTransId="{BAB1B7A8-1BFC-4D0C-B015-E46E81692FD3}"/>
    <dgm:cxn modelId="{F9C96E6E-81AC-434F-A30A-A17D9DE0050E}" srcId="{96576C3E-7DEB-42F3-AC62-3BE4FCC0A901}" destId="{B931B68A-B14E-418B-A28A-91C5ABA44F34}" srcOrd="4" destOrd="0" parTransId="{F3D7F25F-DC2F-4A10-932D-1A4BC3101C21}" sibTransId="{2130D37E-5969-451B-AB38-B7BD43F15BBF}"/>
    <dgm:cxn modelId="{8907E01E-ECDE-47F5-A9E7-FB42946C582D}" type="presOf" srcId="{58DCA98C-149A-4AD6-BBA8-AB65F7330117}" destId="{1E9245C4-3C77-4DDF-848E-454DDB3599D0}" srcOrd="0" destOrd="0" presId="urn:microsoft.com/office/officeart/2005/8/layout/hierarchy3"/>
    <dgm:cxn modelId="{6F483F77-3A3C-4268-ABBD-35A54DBAA109}" type="presOf" srcId="{929BB656-2DBC-4BC7-84AF-3FA277C41C4A}" destId="{611FE3EC-302A-4904-9ED6-609BC37A9B67}" srcOrd="0" destOrd="0" presId="urn:microsoft.com/office/officeart/2005/8/layout/hierarchy3"/>
    <dgm:cxn modelId="{3D645F1F-F744-4CE1-9CB4-A459D9E7CDA8}" type="presOf" srcId="{590F5310-20C4-47CD-9DBA-D3F3290D154F}" destId="{F3D21900-DB77-4CB1-A964-62707FB3C445}" srcOrd="0" destOrd="0" presId="urn:microsoft.com/office/officeart/2005/8/layout/hierarchy3"/>
    <dgm:cxn modelId="{B0AFD57A-36E3-476B-892B-183383C3D6E6}" srcId="{5C72689D-C4AC-4016-884E-803AE2542B2E}" destId="{5E9FC92D-EA68-4477-A8F3-EEBA9F22318A}" srcOrd="4" destOrd="0" parTransId="{AFFBE299-7B84-40D9-BC17-E7CD140922C0}" sibTransId="{D468FE66-3925-40B7-B296-3B53156240CE}"/>
    <dgm:cxn modelId="{49E6DCA2-FC67-418D-BAD3-7F131F41669A}" srcId="{0D3CD610-51FE-47BC-B85B-61F646A9D0F6}" destId="{1C126257-FD66-4E30-8285-1D8939F88DEE}" srcOrd="4" destOrd="0" parTransId="{AB067B99-32CF-41AB-8953-CB099E5D9DBB}" sibTransId="{8EF970D9-F35F-4445-92E3-5D6615D2C11D}"/>
    <dgm:cxn modelId="{42D2A8E1-BEA7-4B0E-A449-39D75981C961}" srcId="{06FB280A-603F-41F8-882B-8B31FB5ECF5B}" destId="{3CC9782A-E6F3-491D-B780-C5DE8FF2CD6D}" srcOrd="2" destOrd="0" parTransId="{9C88A9A0-8039-462A-BB32-AB7FCD320D3C}" sibTransId="{1F3CCBD0-A6B9-48E8-BDA3-3EDEDA578AB3}"/>
    <dgm:cxn modelId="{A8D88EAF-C022-4734-A625-CD4A88893DFE}" type="presOf" srcId="{D6FB22EA-99B8-4965-ABF8-DAFDD9EB340E}" destId="{A82654C0-9797-4FB0-8C9A-3D0E6B331169}" srcOrd="0" destOrd="0" presId="urn:microsoft.com/office/officeart/2005/8/layout/hierarchy3"/>
    <dgm:cxn modelId="{9CEFB3F5-B0CF-4DF6-8258-D95195D7E980}" type="presOf" srcId="{F3D7F25F-DC2F-4A10-932D-1A4BC3101C21}" destId="{64857F98-DE61-44B4-80F1-3DE9A2C427B2}" srcOrd="0" destOrd="0" presId="urn:microsoft.com/office/officeart/2005/8/layout/hierarchy3"/>
    <dgm:cxn modelId="{D8F288A2-0A61-49A0-A529-AEFE6CC699AF}" type="presOf" srcId="{628AD6D5-B6B1-4210-81E0-511261A67FCB}" destId="{43F3C256-2439-4C14-92F3-ABBD71AA5A2A}" srcOrd="0" destOrd="0" presId="urn:microsoft.com/office/officeart/2005/8/layout/hierarchy3"/>
    <dgm:cxn modelId="{B322EAF6-123F-4235-A8D6-4BD9A7F8CEFE}" type="presOf" srcId="{7CAF2C30-4003-42A6-BA4C-B19A29E2F0A5}" destId="{F6A26217-F590-43D7-B1AA-150A22873773}" srcOrd="0" destOrd="0" presId="urn:microsoft.com/office/officeart/2005/8/layout/hierarchy3"/>
    <dgm:cxn modelId="{161751ED-8194-47B6-B314-AE388AA4D9ED}" type="presOf" srcId="{0D3CD610-51FE-47BC-B85B-61F646A9D0F6}" destId="{88C430E3-C0E0-4502-AC25-B21F93D15827}" srcOrd="1" destOrd="0" presId="urn:microsoft.com/office/officeart/2005/8/layout/hierarchy3"/>
    <dgm:cxn modelId="{3831E04A-9C10-43D0-9DA1-62F5C4CB2B35}" srcId="{06FB280A-603F-41F8-882B-8B31FB5ECF5B}" destId="{0501C629-433D-481F-8935-D85BAFD8FA4C}" srcOrd="3" destOrd="0" parTransId="{E86D10FF-BD50-40DF-88AC-12384696B137}" sibTransId="{5EFB041C-027D-48E0-9CB4-051BD5E68371}"/>
    <dgm:cxn modelId="{F0171E95-C6CD-4480-9823-FFE81DEE291A}" srcId="{5C72689D-C4AC-4016-884E-803AE2542B2E}" destId="{B31C6043-3CE0-4ECE-BFB0-2CFA0E2ACF9D}" srcOrd="3" destOrd="0" parTransId="{921240B7-87F0-4716-9C7B-99DC468C81D8}" sibTransId="{E1522AD3-E1C6-4637-BF22-A5D4B338DFA7}"/>
    <dgm:cxn modelId="{3D880EDE-9061-4A5C-A4E2-BB339A8C0844}" type="presOf" srcId="{5E9FC92D-EA68-4477-A8F3-EEBA9F22318A}" destId="{8001FBA7-C3D2-40E5-A56B-689825BAF41A}" srcOrd="0" destOrd="0" presId="urn:microsoft.com/office/officeart/2005/8/layout/hierarchy3"/>
    <dgm:cxn modelId="{77E77B1A-FB3A-4FE1-A536-C6232C1B9E29}" type="presOf" srcId="{0D3CD610-51FE-47BC-B85B-61F646A9D0F6}" destId="{1AC3DE34-2E12-48A7-B6CE-38B0BEA10B26}" srcOrd="0" destOrd="0" presId="urn:microsoft.com/office/officeart/2005/8/layout/hierarchy3"/>
    <dgm:cxn modelId="{DB1BA541-4269-460C-A871-E597EE45E47B}" srcId="{96576C3E-7DEB-42F3-AC62-3BE4FCC0A901}" destId="{F05FDEF2-3509-4928-8D09-629FB617BD05}" srcOrd="1" destOrd="0" parTransId="{376BEC74-9A6D-4951-8A9F-25263D2C512C}" sibTransId="{A57B9D10-AEF7-48B5-88F2-EFCC5024AB3C}"/>
    <dgm:cxn modelId="{81B68389-98F3-4B9E-8B7F-2DBDC34B8CF7}" type="presOf" srcId="{BDEC5FDB-F6BD-4C25-8189-28FF6A03B0A7}" destId="{E02EA503-2134-4C43-A648-0AA88DF74E35}" srcOrd="0" destOrd="0" presId="urn:microsoft.com/office/officeart/2005/8/layout/hierarchy3"/>
    <dgm:cxn modelId="{5F3C5F20-CBAA-4177-811A-60BB842C0C70}" type="presOf" srcId="{F6A8BDA7-2C90-4A22-89DA-396E0B26C1B0}" destId="{0397A78A-432B-4BFF-9F79-AAD82FDA1248}" srcOrd="0" destOrd="0" presId="urn:microsoft.com/office/officeart/2005/8/layout/hierarchy3"/>
    <dgm:cxn modelId="{316AAAF4-4360-4953-8CDB-476F7168A18A}" type="presOf" srcId="{9BDDB6B2-AB07-453B-8E29-B581A8CDF124}" destId="{32B0D2BB-0556-46B5-870E-03557103D6AA}" srcOrd="0" destOrd="0" presId="urn:microsoft.com/office/officeart/2005/8/layout/hierarchy3"/>
    <dgm:cxn modelId="{C1DE9C71-BBC9-4DCB-9F61-928088BF6514}" type="presOf" srcId="{28C6DC0B-5B0B-450A-86AE-5F152D76F459}" destId="{6FF552CA-8919-49A8-AF8F-9D19AAFECFE2}" srcOrd="0" destOrd="0" presId="urn:microsoft.com/office/officeart/2005/8/layout/hierarchy3"/>
    <dgm:cxn modelId="{E40A0F33-2B79-402C-B9C5-F4CA31A9DEE9}" type="presOf" srcId="{35ACA238-C2E8-4A68-9F52-D93FE89E4A81}" destId="{60432649-EE29-44E2-A735-D9E0D69F942B}" srcOrd="0" destOrd="0" presId="urn:microsoft.com/office/officeart/2005/8/layout/hierarchy3"/>
    <dgm:cxn modelId="{71314A85-F8D9-4AC0-9843-8C7EDA2FD263}" type="presOf" srcId="{A7A8A8B0-250D-48B4-976A-FB829588599D}" destId="{E1CB294D-D305-400E-8131-A569A6714EC3}" srcOrd="0" destOrd="0" presId="urn:microsoft.com/office/officeart/2005/8/layout/hierarchy3"/>
    <dgm:cxn modelId="{F9D6F4DE-3D33-4E0D-AB95-C4FCCF9ED2BC}" type="presOf" srcId="{AB81B8C1-920C-4058-B91B-76F8178D1147}" destId="{65F25E1E-6121-46FF-ACFC-96F637C6F4AD}" srcOrd="0" destOrd="0" presId="urn:microsoft.com/office/officeart/2005/8/layout/hierarchy3"/>
    <dgm:cxn modelId="{A3E7F42A-ECCA-4DA2-ACC0-576374381880}" type="presOf" srcId="{5C72689D-C4AC-4016-884E-803AE2542B2E}" destId="{9E77CB75-C473-425A-BE9D-3D4E8DAEB827}" srcOrd="0" destOrd="0" presId="urn:microsoft.com/office/officeart/2005/8/layout/hierarchy3"/>
    <dgm:cxn modelId="{DB6C4C4C-3189-4551-868E-B8D9F47E8709}" type="presOf" srcId="{B931B68A-B14E-418B-A28A-91C5ABA44F34}" destId="{71DB0EDD-14F6-49F8-A185-DD0852BBC85D}" srcOrd="0" destOrd="0" presId="urn:microsoft.com/office/officeart/2005/8/layout/hierarchy3"/>
    <dgm:cxn modelId="{50580239-BFEC-4BF6-8319-9AB0AC7FC13B}" type="presOf" srcId="{376BEC74-9A6D-4951-8A9F-25263D2C512C}" destId="{01F9011F-C923-453E-901F-1C36FAF1ADE2}" srcOrd="0" destOrd="0" presId="urn:microsoft.com/office/officeart/2005/8/layout/hierarchy3"/>
    <dgm:cxn modelId="{7D612841-96A1-4DB6-BAC5-AA696715C73F}" type="presOf" srcId="{3F12A150-5690-4811-A0C3-84BB1AD9F2F5}" destId="{F6E42F90-D937-40E9-AB92-713988168A2A}" srcOrd="0" destOrd="0" presId="urn:microsoft.com/office/officeart/2005/8/layout/hierarchy3"/>
    <dgm:cxn modelId="{A77F5EDA-BA26-42FC-938E-FC9F974245EF}" type="presOf" srcId="{6F9422E5-D13C-4C67-A356-9303EFDBFADA}" destId="{5CE0A82A-0A64-4FBF-AF9E-FEA0751D38F2}" srcOrd="0" destOrd="0" presId="urn:microsoft.com/office/officeart/2005/8/layout/hierarchy3"/>
    <dgm:cxn modelId="{0E9836F7-3100-454B-9267-796E20BE647A}" type="presOf" srcId="{0B7144D6-BCFE-471D-9DA9-E73FDCB5A272}" destId="{32F1055D-A4C9-4A96-AACE-663AF6D90120}" srcOrd="0" destOrd="0" presId="urn:microsoft.com/office/officeart/2005/8/layout/hierarchy3"/>
    <dgm:cxn modelId="{9B8E9375-7A75-49EC-B76E-3B3C800EABDD}" type="presOf" srcId="{0B4A5E1C-B9BA-42D7-8E80-1686DF2BD34D}" destId="{EE7413A3-7846-4DEB-BF59-23EFB81A1D2A}" srcOrd="0" destOrd="0" presId="urn:microsoft.com/office/officeart/2005/8/layout/hierarchy3"/>
    <dgm:cxn modelId="{736427EF-2D2F-4A81-A4C9-06BCDACA50EB}" srcId="{3CC9782A-E6F3-491D-B780-C5DE8FF2CD6D}" destId="{6B05E042-1E43-41C5-B2CF-132A4FBE895E}" srcOrd="2" destOrd="0" parTransId="{C11749D6-0267-4728-9B81-ACE3DBC6A7C0}" sibTransId="{17D929F8-FD07-48F3-A64B-7A1DADF46B25}"/>
    <dgm:cxn modelId="{59FCBA26-1CD2-445B-8AE1-DE078A99C8BE}" type="presOf" srcId="{22E3BB6E-C53B-48C6-BDF7-16AF07AF2602}" destId="{96498419-01B3-4FCE-8288-528028083E47}" srcOrd="0" destOrd="0" presId="urn:microsoft.com/office/officeart/2005/8/layout/hierarchy3"/>
    <dgm:cxn modelId="{FB64AE3E-EC9A-4D3B-955A-11127E03A82A}" type="presOf" srcId="{AFFBE299-7B84-40D9-BC17-E7CD140922C0}" destId="{25930848-2EA8-4DCF-9DAF-7C99B794CBCF}" srcOrd="0" destOrd="0" presId="urn:microsoft.com/office/officeart/2005/8/layout/hierarchy3"/>
    <dgm:cxn modelId="{9B61DCFE-F3E2-44CD-AE37-2D26828F3296}" srcId="{3CC9782A-E6F3-491D-B780-C5DE8FF2CD6D}" destId="{AB81B8C1-920C-4058-B91B-76F8178D1147}" srcOrd="0" destOrd="0" parTransId="{4B6BA9DF-8FF9-47C9-9D40-2DB3A407FB8A}" sibTransId="{C4FECB47-E439-4822-9C4F-00F844198BDB}"/>
    <dgm:cxn modelId="{462F9ECE-93BD-4B41-AE78-7D83D311A29A}" type="presOf" srcId="{61620A96-C60A-4424-B294-29EF6450F633}" destId="{D844569D-532F-43E9-A590-45FB82642A8A}" srcOrd="0" destOrd="0" presId="urn:microsoft.com/office/officeart/2005/8/layout/hierarchy3"/>
    <dgm:cxn modelId="{D78A4831-DEDC-4EA6-84DB-12A4EEFA507A}" srcId="{5C72689D-C4AC-4016-884E-803AE2542B2E}" destId="{03807DFF-EA9F-4CF0-8D08-5ACA0A96B0A7}" srcOrd="2" destOrd="0" parTransId="{D1FA2B1F-F74E-481A-9677-6C74AD75A8F3}" sibTransId="{F72895F5-40BE-4A56-BB44-DED5E6DAD284}"/>
    <dgm:cxn modelId="{BE9463E0-7057-4B29-80BC-F4E2FAAF4C90}" type="presOf" srcId="{95769890-1591-4CFE-BA9B-BA0A53D0C2C2}" destId="{BAB056A2-CCEC-489D-B6C6-5EE0DB5530EF}" srcOrd="0" destOrd="4" presId="urn:microsoft.com/office/officeart/2005/8/layout/hierarchy3"/>
    <dgm:cxn modelId="{9BE48F38-C533-41C0-A328-E88EE367576B}" srcId="{0D3CD610-51FE-47BC-B85B-61F646A9D0F6}" destId="{11E6C97F-04D5-478E-8841-364AAA12B69C}" srcOrd="3" destOrd="0" parTransId="{D912F97B-137E-41FF-947E-2D0C5AA2D3CC}" sibTransId="{6DA9DF0F-7171-4271-9083-EFC4834B9D7B}"/>
    <dgm:cxn modelId="{30B104EE-3F61-4F77-92B2-177BB983F32C}" type="presOf" srcId="{F8779B42-024D-4232-98ED-19F8791FE1AC}" destId="{236B3C8D-5104-4B63-9B4A-3625EC2B5BC9}" srcOrd="0" destOrd="0" presId="urn:microsoft.com/office/officeart/2005/8/layout/hierarchy3"/>
    <dgm:cxn modelId="{AD6ED52E-F2AF-4DDC-89F6-E8B40DA897BC}" type="presOf" srcId="{3FDB1217-3B93-4605-A961-3BB5F6CD2763}" destId="{26EE83F5-D87B-4DA5-A4B7-B2C8845B3D4E}" srcOrd="0" destOrd="0" presId="urn:microsoft.com/office/officeart/2005/8/layout/hierarchy3"/>
    <dgm:cxn modelId="{E0E878AD-D3CA-4539-9C76-A83FD96A7B58}" type="presOf" srcId="{F8779B42-024D-4232-98ED-19F8791FE1AC}" destId="{F21DC43E-1F01-493C-AEC9-E1C97F739A3D}" srcOrd="1" destOrd="0" presId="urn:microsoft.com/office/officeart/2005/8/layout/hierarchy3"/>
    <dgm:cxn modelId="{6718EDBA-9C31-469A-B513-8FBE552896D6}" srcId="{06FB280A-603F-41F8-882B-8B31FB5ECF5B}" destId="{5C72689D-C4AC-4016-884E-803AE2542B2E}" srcOrd="1" destOrd="0" parTransId="{E0B17D87-83ED-40BC-85DA-20BC3F331136}" sibTransId="{DC292424-3E48-4DD3-AB09-C2A2CDA9A40C}"/>
    <dgm:cxn modelId="{191B34B8-6BF1-4BF0-AC9F-0778719833A2}" srcId="{06FB280A-603F-41F8-882B-8B31FB5ECF5B}" destId="{6F9422E5-D13C-4C67-A356-9303EFDBFADA}" srcOrd="4" destOrd="0" parTransId="{DF61DD65-EFE6-4A13-920F-728C51FA165D}" sibTransId="{223885E0-2C47-44D5-B3DB-B3A3B2896EFB}"/>
    <dgm:cxn modelId="{367B7354-D683-48C8-B4E0-D3F6A70BE385}" type="presOf" srcId="{D28D7C0F-3F7D-4C36-83BB-EDB3BFE9F96D}" destId="{5AA177C6-6ABB-45E9-8FED-51B506718167}" srcOrd="0" destOrd="0" presId="urn:microsoft.com/office/officeart/2005/8/layout/hierarchy3"/>
    <dgm:cxn modelId="{15E96186-9BA0-4A28-BF6C-5116C8758BB4}" srcId="{06FB280A-603F-41F8-882B-8B31FB5ECF5B}" destId="{0D3CD610-51FE-47BC-B85B-61F646A9D0F6}" srcOrd="5" destOrd="0" parTransId="{2444D0F3-401D-4C73-881D-298DC43A44AD}" sibTransId="{D6C9A311-8725-40FE-92C9-4811CED6EF1C}"/>
    <dgm:cxn modelId="{1DB2A1E8-E1C8-47C7-9F72-D7E5ADC50CC0}" srcId="{06FB280A-603F-41F8-882B-8B31FB5ECF5B}" destId="{F8779B42-024D-4232-98ED-19F8791FE1AC}" srcOrd="6" destOrd="0" parTransId="{FBADBC83-A38B-45A5-807C-137CCE88B63A}" sibTransId="{E6542AF2-AC53-4D06-9B30-3742DD74AC3A}"/>
    <dgm:cxn modelId="{A0ADC227-2FA3-4BCF-B1BA-985C9B22BE34}" type="presOf" srcId="{07B4EB17-BE00-4FE4-BC39-F9ACF42EF577}" destId="{BE6AAAFC-72A1-46CA-81D8-1398F12E8A2F}" srcOrd="0" destOrd="0" presId="urn:microsoft.com/office/officeart/2005/8/layout/hierarchy3"/>
    <dgm:cxn modelId="{BC3122B3-5230-475E-8F49-A391C6BCB534}" srcId="{6F9422E5-D13C-4C67-A356-9303EFDBFADA}" destId="{93BD262D-A4BC-471D-BBF2-3F07CEC3A035}" srcOrd="0" destOrd="0" parTransId="{9F497A09-0AFF-4BF1-80D2-B0835568652D}" sibTransId="{0E78196C-91CD-46FF-8268-28CB20E4D634}"/>
    <dgm:cxn modelId="{2935913F-ADED-463E-BA1A-B630586B179B}" srcId="{0501C629-433D-481F-8935-D85BAFD8FA4C}" destId="{35ACA238-C2E8-4A68-9F52-D93FE89E4A81}" srcOrd="1" destOrd="0" parTransId="{4A6ADE31-F4BC-4FCB-98BC-EB65B88CCEC2}" sibTransId="{070EA027-02D9-4177-AD05-13E7D0442ECF}"/>
    <dgm:cxn modelId="{B2173C5E-3159-43AC-954C-1D8F2F4E0390}" srcId="{0D3CD610-51FE-47BC-B85B-61F646A9D0F6}" destId="{583EC61F-1861-4C21-A01D-042CF02E8CAE}" srcOrd="2" destOrd="0" parTransId="{F02F8A68-CD36-4E7D-B2FA-6738A2C4642A}" sibTransId="{0360C212-97C4-4EC5-A5E2-B6F1BA218403}"/>
    <dgm:cxn modelId="{E39DE6B0-8270-4D83-B276-EB0ACC264CCA}" type="presOf" srcId="{2CA46FC1-7F1C-4B6B-BEC4-2CBBB0E606FC}" destId="{9B2D7B20-7BA8-4690-B63A-175E286E3374}" srcOrd="0" destOrd="0" presId="urn:microsoft.com/office/officeart/2005/8/layout/hierarchy3"/>
    <dgm:cxn modelId="{28F9534E-D3C7-4FD3-A27A-9A4A74EED5DD}" srcId="{93BD262D-A4BC-471D-BBF2-3F07CEC3A035}" destId="{95769890-1591-4CFE-BA9B-BA0A53D0C2C2}" srcOrd="3" destOrd="0" parTransId="{A1A86F72-CA48-4EC0-972D-10DCD93D18F2}" sibTransId="{C27647F1-F75E-4E60-BFBA-6E5AECCFF5F1}"/>
    <dgm:cxn modelId="{ECB1A8BF-AFAB-4E0A-9681-931266BB4A04}" type="presOf" srcId="{D1FA2B1F-F74E-481A-9677-6C74AD75A8F3}" destId="{B0376BBF-01EE-4330-B1C3-FE8B8E7F1315}" srcOrd="0" destOrd="0" presId="urn:microsoft.com/office/officeart/2005/8/layout/hierarchy3"/>
    <dgm:cxn modelId="{86E70FE0-FBC6-449E-B5A9-96349D0AC89E}" type="presOf" srcId="{F05FDEF2-3509-4928-8D09-629FB617BD05}" destId="{A5131B5A-0BC3-4747-B768-4B52FAB74B54}" srcOrd="0" destOrd="0" presId="urn:microsoft.com/office/officeart/2005/8/layout/hierarchy3"/>
    <dgm:cxn modelId="{F2616AC3-AADA-44A0-9E0D-C2C4136CB2AE}" type="presOf" srcId="{3CC9782A-E6F3-491D-B780-C5DE8FF2CD6D}" destId="{A62CCC93-E220-4BEB-94B9-E963268468D8}" srcOrd="0" destOrd="0" presId="urn:microsoft.com/office/officeart/2005/8/layout/hierarchy3"/>
    <dgm:cxn modelId="{C5F92CB5-44B4-4219-9B30-7B178FA042CF}" type="presOf" srcId="{F02F8A68-CD36-4E7D-B2FA-6738A2C4642A}" destId="{449E3D59-0AF4-4692-8BD4-C3C7569541E0}" srcOrd="0" destOrd="0" presId="urn:microsoft.com/office/officeart/2005/8/layout/hierarchy3"/>
    <dgm:cxn modelId="{B3661957-D60B-456B-85AB-14B3F99A0488}" type="presOf" srcId="{A1499051-3A86-442F-9A31-EB0B47D722F4}" destId="{BA387B8F-40B1-4C30-83DC-F44A9C4A2C5F}" srcOrd="0" destOrd="0" presId="urn:microsoft.com/office/officeart/2005/8/layout/hierarchy3"/>
    <dgm:cxn modelId="{55E2DD04-F2B7-48EB-8FFE-9E4747ACAEAD}" type="presOf" srcId="{3EC10D63-8472-4907-A2D3-62298984D6A7}" destId="{BAB056A2-CCEC-489D-B6C6-5EE0DB5530EF}" srcOrd="0" destOrd="1" presId="urn:microsoft.com/office/officeart/2005/8/layout/hierarchy3"/>
    <dgm:cxn modelId="{0D054730-4A95-4346-AD8F-0EA5F594C755}" srcId="{93BD262D-A4BC-471D-BBF2-3F07CEC3A035}" destId="{652B4BDD-5FE8-4AEB-981C-7F6F0E01DDC5}" srcOrd="2" destOrd="0" parTransId="{7AD06637-128B-42B6-81E2-A74EC95BCB32}" sibTransId="{6462656B-7800-444B-93D5-1B8B2D2A9663}"/>
    <dgm:cxn modelId="{1755F8CD-71FD-4183-9886-EA51637D0039}" srcId="{F8779B42-024D-4232-98ED-19F8791FE1AC}" destId="{590F5310-20C4-47CD-9DBA-D3F3290D154F}" srcOrd="3" destOrd="0" parTransId="{4C9CBC5E-CE93-459A-9B26-72B21A47451C}" sibTransId="{B92F14BF-83CD-4346-B84C-8F6A4938356E}"/>
    <dgm:cxn modelId="{CBE618F6-0A95-4E3E-A025-FC8C5E3D3641}" srcId="{96576C3E-7DEB-42F3-AC62-3BE4FCC0A901}" destId="{9BDDB6B2-AB07-453B-8E29-B581A8CDF124}" srcOrd="0" destOrd="0" parTransId="{4CCB400E-EE43-4E8D-B535-CFC0F1E55E6C}" sibTransId="{BFCFFE0F-7EAC-4A18-BC35-FC48E9280C5A}"/>
    <dgm:cxn modelId="{9387B864-179C-4381-8C46-F39397B46C5B}" srcId="{96576C3E-7DEB-42F3-AC62-3BE4FCC0A901}" destId="{0B4A5E1C-B9BA-42D7-8E80-1686DF2BD34D}" srcOrd="2" destOrd="0" parTransId="{7CAF2C30-4003-42A6-BA4C-B19A29E2F0A5}" sibTransId="{7D1B9ACC-DFE5-47B4-81E4-72AA754DF1C7}"/>
    <dgm:cxn modelId="{F2D1C3AD-C331-417C-BFD5-E02F651E01B6}" type="presOf" srcId="{96576C3E-7DEB-42F3-AC62-3BE4FCC0A901}" destId="{8BAE3F98-4D18-4E86-96A4-1A6E77BA686A}" srcOrd="0" destOrd="0" presId="urn:microsoft.com/office/officeart/2005/8/layout/hierarchy3"/>
    <dgm:cxn modelId="{03F54A8A-9401-49B3-96AE-AF94F08D77D5}" srcId="{0501C629-433D-481F-8935-D85BAFD8FA4C}" destId="{0B7144D6-BCFE-471D-9DA9-E73FDCB5A272}" srcOrd="3" destOrd="0" parTransId="{D28D7C0F-3F7D-4C36-83BB-EDB3BFE9F96D}" sibTransId="{B734D6F6-E142-4A67-A6D7-7586470BACEC}"/>
    <dgm:cxn modelId="{5F3B87AD-3A5E-4A38-8D18-30EF610665A0}" type="presOf" srcId="{11E6C97F-04D5-478E-8841-364AAA12B69C}" destId="{024143B0-80A3-4004-AC92-ADC07E4D6A93}" srcOrd="0" destOrd="0" presId="urn:microsoft.com/office/officeart/2005/8/layout/hierarchy3"/>
    <dgm:cxn modelId="{984D42BC-FCAB-40C1-BFFC-CCBA5291A480}" srcId="{F8779B42-024D-4232-98ED-19F8791FE1AC}" destId="{07B4EB17-BE00-4FE4-BC39-F9ACF42EF577}" srcOrd="1" destOrd="0" parTransId="{3FDB1217-3B93-4605-A961-3BB5F6CD2763}" sibTransId="{4E690EAB-B767-48E2-85D3-C756304D1916}"/>
    <dgm:cxn modelId="{4B6ACC16-A749-417B-9754-F40D5D466B3E}" type="presOf" srcId="{3CC9782A-E6F3-491D-B780-C5DE8FF2CD6D}" destId="{95D42BB2-FEFC-4E51-AC1B-A2107F1D64CA}" srcOrd="1" destOrd="0" presId="urn:microsoft.com/office/officeart/2005/8/layout/hierarchy3"/>
    <dgm:cxn modelId="{C8FB5995-BEEF-4D85-AA30-02BBE3863C76}" type="presOf" srcId="{0501C629-433D-481F-8935-D85BAFD8FA4C}" destId="{4C53F758-DEA1-4D2D-B358-C874E1AE4501}" srcOrd="0" destOrd="0" presId="urn:microsoft.com/office/officeart/2005/8/layout/hierarchy3"/>
    <dgm:cxn modelId="{5D616991-E650-424E-8B9F-72D32F8137F7}" srcId="{5C72689D-C4AC-4016-884E-803AE2542B2E}" destId="{A7A8A8B0-250D-48B4-976A-FB829588599D}" srcOrd="0" destOrd="0" parTransId="{628AD6D5-B6B1-4210-81E0-511261A67FCB}" sibTransId="{F1196181-DFB9-4F6A-8D33-AE58A1E1BCFA}"/>
    <dgm:cxn modelId="{2387B8A8-887E-48B5-BB0A-783AE98E0865}" type="presOf" srcId="{D912F97B-137E-41FF-947E-2D0C5AA2D3CC}" destId="{18D81915-BE07-4BEF-9464-532931453412}" srcOrd="0" destOrd="0" presId="urn:microsoft.com/office/officeart/2005/8/layout/hierarchy3"/>
    <dgm:cxn modelId="{F3BB8AC9-BDD9-4343-BD15-D1DD5D3C4D6A}" type="presOf" srcId="{5C72689D-C4AC-4016-884E-803AE2542B2E}" destId="{FD826D65-6563-44D4-9E16-7BF0ED66D964}" srcOrd="1" destOrd="0" presId="urn:microsoft.com/office/officeart/2005/8/layout/hierarchy3"/>
    <dgm:cxn modelId="{19168E1A-4B21-423B-BB7D-9033C82D59D6}" type="presOf" srcId="{921240B7-87F0-4716-9C7B-99DC468C81D8}" destId="{CD6DE82D-66A2-4460-A677-E55C53323004}" srcOrd="0" destOrd="0" presId="urn:microsoft.com/office/officeart/2005/8/layout/hierarchy3"/>
    <dgm:cxn modelId="{76B0251B-AC87-4AA6-94F3-C4FCBCDA70F1}" srcId="{3CC9782A-E6F3-491D-B780-C5DE8FF2CD6D}" destId="{929BB656-2DBC-4BC7-84AF-3FA277C41C4A}" srcOrd="1" destOrd="0" parTransId="{8F81A71C-3B07-47EB-B696-A9BB1FE28B06}" sibTransId="{80826F05-B6E7-431D-800E-AD9D4894BE0B}"/>
    <dgm:cxn modelId="{8815FB86-235D-4E7D-AD84-5DB1C2E16529}" type="presOf" srcId="{4B6BA9DF-8FF9-47C9-9D40-2DB3A407FB8A}" destId="{C1B696C3-B30F-4BD8-B8F2-C484A93E5533}" srcOrd="0" destOrd="0" presId="urn:microsoft.com/office/officeart/2005/8/layout/hierarchy3"/>
    <dgm:cxn modelId="{16CC62AD-171C-4674-BA9C-B771700AF782}" srcId="{0501C629-433D-481F-8935-D85BAFD8FA4C}" destId="{B3D350C1-5B0B-49E4-9DC7-96A7CCC1F0FC}" srcOrd="2" destOrd="0" parTransId="{2CA46FC1-7F1C-4B6B-BEC4-2CBBB0E606FC}" sibTransId="{59F6202D-7396-4229-B56C-3CBC40492B8B}"/>
    <dgm:cxn modelId="{A0CAC650-356C-4A19-82FB-143242893D2B}" type="presOf" srcId="{0D5C776A-F651-4F05-AA92-FB21E4393752}" destId="{96D8A277-6CDE-494B-8BCE-8C608DCCA498}" srcOrd="0" destOrd="0" presId="urn:microsoft.com/office/officeart/2005/8/layout/hierarchy3"/>
    <dgm:cxn modelId="{782A13B2-7180-439C-9B60-BD4250A85DD8}" type="presOf" srcId="{ECA7F358-99AB-47F9-BF21-89EC8A2658F6}" destId="{858B2A52-5F62-4CB2-9F84-9236C838751D}" srcOrd="0" destOrd="0" presId="urn:microsoft.com/office/officeart/2005/8/layout/hierarchy3"/>
    <dgm:cxn modelId="{B03FFB28-7CFE-4E83-BF04-A38D4BD73D7D}" srcId="{93BD262D-A4BC-471D-BBF2-3F07CEC3A035}" destId="{CE7A7AE8-0A2A-4924-85AE-8F6371F64D1F}" srcOrd="4" destOrd="0" parTransId="{D2ED5485-FE91-4575-B258-AD6764227C3A}" sibTransId="{147A1FC4-5688-4C02-97FF-0A80D8A9BDF9}"/>
    <dgm:cxn modelId="{5CD8DED1-2786-487B-865F-4A29C6A9350C}" type="presOf" srcId="{C11749D6-0267-4728-9B81-ACE3DBC6A7C0}" destId="{CD02C2BD-4F16-4EB1-BB32-D4A87B887DDF}" srcOrd="0" destOrd="0" presId="urn:microsoft.com/office/officeart/2005/8/layout/hierarchy3"/>
    <dgm:cxn modelId="{9ED988E2-EB16-49FE-8E13-4BA370ED18C6}" type="presOf" srcId="{B31C6043-3CE0-4ECE-BFB0-2CFA0E2ACF9D}" destId="{75C3FCBD-3906-4C5F-B72C-36B1BA8B5210}" srcOrd="0" destOrd="0" presId="urn:microsoft.com/office/officeart/2005/8/layout/hierarchy3"/>
    <dgm:cxn modelId="{DF449630-8D52-42DD-B75E-0CB34416FE9E}" type="presOf" srcId="{E5C6C0A7-995C-4E5A-A2F7-135C434A3450}" destId="{BAB056A2-CCEC-489D-B6C6-5EE0DB5530EF}" srcOrd="0" destOrd="2" presId="urn:microsoft.com/office/officeart/2005/8/layout/hierarchy3"/>
    <dgm:cxn modelId="{8BAB0172-4EDD-496B-9E9B-C51AAA278B8B}" type="presOf" srcId="{03807DFF-EA9F-4CF0-8D08-5ACA0A96B0A7}" destId="{69FC2D8D-CD71-4E80-8B53-43E659A6C3F1}" srcOrd="0" destOrd="0" presId="urn:microsoft.com/office/officeart/2005/8/layout/hierarchy3"/>
    <dgm:cxn modelId="{7908D3CC-634A-4250-A2F9-A1A7AC05DB0D}" srcId="{93BD262D-A4BC-471D-BBF2-3F07CEC3A035}" destId="{3EC10D63-8472-4907-A2D3-62298984D6A7}" srcOrd="0" destOrd="0" parTransId="{B7A52A2D-E488-490B-A01A-4317A549441C}" sibTransId="{9E45779F-349C-4E5E-9BDD-CB8F2F5E6F03}"/>
    <dgm:cxn modelId="{EA1FA522-6121-4EC5-B94E-6CB290E964BC}" srcId="{F8779B42-024D-4232-98ED-19F8791FE1AC}" destId="{28C6DC0B-5B0B-450A-86AE-5F152D76F459}" srcOrd="0" destOrd="0" parTransId="{58DCA98C-149A-4AD6-BBA8-AB65F7330117}" sibTransId="{6378ACB0-CE9F-43F5-B526-4C7190B0B8C7}"/>
    <dgm:cxn modelId="{EF3C6549-DA1C-4DE0-9947-CB96BE093C81}" type="presOf" srcId="{43FEB300-EC31-4F75-8265-80E02647C65C}" destId="{C52B71CA-67E9-4557-BB68-B82C7F938F9A}" srcOrd="0" destOrd="0" presId="urn:microsoft.com/office/officeart/2005/8/layout/hierarchy3"/>
    <dgm:cxn modelId="{3D1A0AA8-1173-4D93-A761-5DDF0981B2F7}" srcId="{0501C629-433D-481F-8935-D85BAFD8FA4C}" destId="{9174C594-F1EA-4725-B20B-7ED18D75F378}" srcOrd="0" destOrd="0" parTransId="{ECA7F358-99AB-47F9-BF21-89EC8A2658F6}" sibTransId="{A21A5A42-83EA-41CC-9D1A-87C2DA520183}"/>
    <dgm:cxn modelId="{41E4D1AB-CCF7-4F6D-BE46-8A9673D34A30}" type="presOf" srcId="{652B4BDD-5FE8-4AEB-981C-7F6F0E01DDC5}" destId="{BAB056A2-CCEC-489D-B6C6-5EE0DB5530EF}" srcOrd="0" destOrd="3" presId="urn:microsoft.com/office/officeart/2005/8/layout/hierarchy3"/>
    <dgm:cxn modelId="{D2AA0608-8BE9-4EC8-8530-0906F32AAD19}" type="presOf" srcId="{4C9CBC5E-CE93-459A-9B26-72B21A47451C}" destId="{D6C3DB01-8F9E-43C8-B78F-B172563AD162}" srcOrd="0" destOrd="0" presId="urn:microsoft.com/office/officeart/2005/8/layout/hierarchy3"/>
    <dgm:cxn modelId="{AE97EE74-B362-4EAB-B657-0F646FC91C94}" type="presOf" srcId="{9F497A09-0AFF-4BF1-80D2-B0835568652D}" destId="{3F77ADE6-9C0A-4AFF-9696-25A35695B83C}" srcOrd="0" destOrd="0" presId="urn:microsoft.com/office/officeart/2005/8/layout/hierarchy3"/>
    <dgm:cxn modelId="{227E33FA-8E86-498D-8A69-8EE3CB3010E8}" type="presOf" srcId="{06FB280A-603F-41F8-882B-8B31FB5ECF5B}" destId="{03AA071C-3B7E-40E1-86C6-36BC6F502D1B}" srcOrd="0" destOrd="0" presId="urn:microsoft.com/office/officeart/2005/8/layout/hierarchy3"/>
    <dgm:cxn modelId="{192179B5-A9E0-49AC-A4E2-DFA01BDA1921}" type="presOf" srcId="{4A6ADE31-F4BC-4FCB-98BC-EB65B88CCEC2}" destId="{C75BB0E5-A4F5-49E1-B52E-8ADE1FB97CCA}" srcOrd="0" destOrd="0" presId="urn:microsoft.com/office/officeart/2005/8/layout/hierarchy3"/>
    <dgm:cxn modelId="{D15BAF77-D57B-4AE3-BCD4-40DBF5A7899C}" srcId="{F8779B42-024D-4232-98ED-19F8791FE1AC}" destId="{888D0940-4C8B-4D28-859D-4D178A31D716}" srcOrd="4" destOrd="0" parTransId="{2C322936-6C59-488D-AB10-762ED75A8EAC}" sibTransId="{7F5C44D1-F7E2-4050-88E3-F88F04073457}"/>
    <dgm:cxn modelId="{124E61F2-CF01-432C-BEC3-16B594357CC7}" type="presOf" srcId="{2C322936-6C59-488D-AB10-762ED75A8EAC}" destId="{066AA55B-4138-4527-85AD-4B5B27707960}" srcOrd="0" destOrd="0" presId="urn:microsoft.com/office/officeart/2005/8/layout/hierarchy3"/>
    <dgm:cxn modelId="{772E059B-C983-42DA-A7D5-BDBE9F83E379}" type="presOf" srcId="{6B05E042-1E43-41C5-B2CF-132A4FBE895E}" destId="{3FD9FD41-0B89-40AC-9E51-11ECD2DDC36C}" srcOrd="0" destOrd="0" presId="urn:microsoft.com/office/officeart/2005/8/layout/hierarchy3"/>
    <dgm:cxn modelId="{90198145-1D29-46BA-98E7-77BBE08FBC67}" type="presOf" srcId="{8F81A71C-3B07-47EB-B696-A9BB1FE28B06}" destId="{E0464329-1FBF-4DE1-BAD7-62F4A7BA6784}" srcOrd="0" destOrd="0" presId="urn:microsoft.com/office/officeart/2005/8/layout/hierarchy3"/>
    <dgm:cxn modelId="{5C1CCF3B-2798-46C8-B7AB-9BEF7606B187}" srcId="{F8779B42-024D-4232-98ED-19F8791FE1AC}" destId="{BDEC5FDB-F6BD-4C25-8189-28FF6A03B0A7}" srcOrd="2" destOrd="0" parTransId="{3F12A150-5690-4811-A0C3-84BB1AD9F2F5}" sibTransId="{AC5F69CC-44B9-4316-8111-AD44043838FD}"/>
    <dgm:cxn modelId="{47C45D15-FFF4-41CD-B81E-D51D9046B531}" type="presOf" srcId="{B3D350C1-5B0B-49E4-9DC7-96A7CCC1F0FC}" destId="{668B36B1-2E5B-4E41-B5B5-1C9A24B0A370}" srcOrd="0" destOrd="0" presId="urn:microsoft.com/office/officeart/2005/8/layout/hierarchy3"/>
    <dgm:cxn modelId="{AB4356C2-6767-4DED-8D97-082C3E970743}" type="presOf" srcId="{6F9422E5-D13C-4C67-A356-9303EFDBFADA}" destId="{6B3977F8-EDF8-4D30-8ABB-5C8493C7AEBF}" srcOrd="1" destOrd="0" presId="urn:microsoft.com/office/officeart/2005/8/layout/hierarchy3"/>
    <dgm:cxn modelId="{056694F7-2D3D-426A-B15B-7B77F578E41D}" type="presOf" srcId="{0501C629-433D-481F-8935-D85BAFD8FA4C}" destId="{F73914AE-E914-45E6-9FDC-936CF8A06012}" srcOrd="1" destOrd="0" presId="urn:microsoft.com/office/officeart/2005/8/layout/hierarchy3"/>
    <dgm:cxn modelId="{05FE547F-369D-45BD-8F8C-0A3557221C68}" type="presOf" srcId="{888D0940-4C8B-4D28-859D-4D178A31D716}" destId="{FCDD79E3-F43F-41D2-90BD-70C169A101D3}" srcOrd="0" destOrd="0" presId="urn:microsoft.com/office/officeart/2005/8/layout/hierarchy3"/>
    <dgm:cxn modelId="{44619018-3366-45C8-B18C-6BDD02E754F5}" type="presOf" srcId="{1C126257-FD66-4E30-8285-1D8939F88DEE}" destId="{40D92487-AC6A-4EA9-A70C-F4CD68E259F5}" srcOrd="0" destOrd="0" presId="urn:microsoft.com/office/officeart/2005/8/layout/hierarchy3"/>
    <dgm:cxn modelId="{D35BA02E-C640-4AD9-A27F-DF828A2BC4B0}" type="presOf" srcId="{583EC61F-1861-4C21-A01D-042CF02E8CAE}" destId="{AF084D2C-5AF9-4F9C-9556-AA2A341B2D09}" srcOrd="0" destOrd="0" presId="urn:microsoft.com/office/officeart/2005/8/layout/hierarchy3"/>
    <dgm:cxn modelId="{7D029E2B-6D9F-4DA5-A2A8-F2279FB30AD2}" type="presParOf" srcId="{03AA071C-3B7E-40E1-86C6-36BC6F502D1B}" destId="{C4D267B4-5212-4119-BD6C-003CDC5BB72B}" srcOrd="0" destOrd="0" presId="urn:microsoft.com/office/officeart/2005/8/layout/hierarchy3"/>
    <dgm:cxn modelId="{705A69B8-2CFA-4163-BDCF-DDDEA0FCE759}" type="presParOf" srcId="{C4D267B4-5212-4119-BD6C-003CDC5BB72B}" destId="{273F5A78-7196-498E-B470-74D382CD1EC1}" srcOrd="0" destOrd="0" presId="urn:microsoft.com/office/officeart/2005/8/layout/hierarchy3"/>
    <dgm:cxn modelId="{A8FBA0E2-D9A1-4648-A3CA-40D5649F926B}" type="presParOf" srcId="{273F5A78-7196-498E-B470-74D382CD1EC1}" destId="{8BAE3F98-4D18-4E86-96A4-1A6E77BA686A}" srcOrd="0" destOrd="0" presId="urn:microsoft.com/office/officeart/2005/8/layout/hierarchy3"/>
    <dgm:cxn modelId="{7FCC9851-7FB4-4696-A911-30C4DC11EAA5}" type="presParOf" srcId="{273F5A78-7196-498E-B470-74D382CD1EC1}" destId="{88EA2F0F-930E-4BDE-8A6C-47D6DAF927C4}" srcOrd="1" destOrd="0" presId="urn:microsoft.com/office/officeart/2005/8/layout/hierarchy3"/>
    <dgm:cxn modelId="{E1953E90-4AD6-478F-853A-A91ED528382E}" type="presParOf" srcId="{C4D267B4-5212-4119-BD6C-003CDC5BB72B}" destId="{78165ACF-94C7-48C1-B0F6-8AC94FB6081E}" srcOrd="1" destOrd="0" presId="urn:microsoft.com/office/officeart/2005/8/layout/hierarchy3"/>
    <dgm:cxn modelId="{FF1FD57C-A627-426F-BEE0-170AF86756BB}" type="presParOf" srcId="{78165ACF-94C7-48C1-B0F6-8AC94FB6081E}" destId="{3A9444A3-582D-441B-B90B-2F47C24C4669}" srcOrd="0" destOrd="0" presId="urn:microsoft.com/office/officeart/2005/8/layout/hierarchy3"/>
    <dgm:cxn modelId="{C808B87D-D2EF-4A09-8DC5-105D4815E95F}" type="presParOf" srcId="{78165ACF-94C7-48C1-B0F6-8AC94FB6081E}" destId="{32B0D2BB-0556-46B5-870E-03557103D6AA}" srcOrd="1" destOrd="0" presId="urn:microsoft.com/office/officeart/2005/8/layout/hierarchy3"/>
    <dgm:cxn modelId="{4CA7A25D-799F-455F-B8BC-581D7F0D7192}" type="presParOf" srcId="{78165ACF-94C7-48C1-B0F6-8AC94FB6081E}" destId="{01F9011F-C923-453E-901F-1C36FAF1ADE2}" srcOrd="2" destOrd="0" presId="urn:microsoft.com/office/officeart/2005/8/layout/hierarchy3"/>
    <dgm:cxn modelId="{E02A3234-C420-480D-994B-991035FC780F}" type="presParOf" srcId="{78165ACF-94C7-48C1-B0F6-8AC94FB6081E}" destId="{A5131B5A-0BC3-4747-B768-4B52FAB74B54}" srcOrd="3" destOrd="0" presId="urn:microsoft.com/office/officeart/2005/8/layout/hierarchy3"/>
    <dgm:cxn modelId="{F957BF3F-1E11-4201-87A3-D636AC18B825}" type="presParOf" srcId="{78165ACF-94C7-48C1-B0F6-8AC94FB6081E}" destId="{F6A26217-F590-43D7-B1AA-150A22873773}" srcOrd="4" destOrd="0" presId="urn:microsoft.com/office/officeart/2005/8/layout/hierarchy3"/>
    <dgm:cxn modelId="{93629A75-F5A5-4080-A5E9-8B5335EA292B}" type="presParOf" srcId="{78165ACF-94C7-48C1-B0F6-8AC94FB6081E}" destId="{EE7413A3-7846-4DEB-BF59-23EFB81A1D2A}" srcOrd="5" destOrd="0" presId="urn:microsoft.com/office/officeart/2005/8/layout/hierarchy3"/>
    <dgm:cxn modelId="{D1AF80AC-13BC-4544-AC58-D0CBA4FF224D}" type="presParOf" srcId="{78165ACF-94C7-48C1-B0F6-8AC94FB6081E}" destId="{A82654C0-9797-4FB0-8C9A-3D0E6B331169}" srcOrd="6" destOrd="0" presId="urn:microsoft.com/office/officeart/2005/8/layout/hierarchy3"/>
    <dgm:cxn modelId="{C6AE349E-DC57-4E6D-BEC9-BF3BA55E840A}" type="presParOf" srcId="{78165ACF-94C7-48C1-B0F6-8AC94FB6081E}" destId="{0397A78A-432B-4BFF-9F79-AAD82FDA1248}" srcOrd="7" destOrd="0" presId="urn:microsoft.com/office/officeart/2005/8/layout/hierarchy3"/>
    <dgm:cxn modelId="{62191908-E70F-4A24-A2C4-FD3DE2F58962}" type="presParOf" srcId="{78165ACF-94C7-48C1-B0F6-8AC94FB6081E}" destId="{64857F98-DE61-44B4-80F1-3DE9A2C427B2}" srcOrd="8" destOrd="0" presId="urn:microsoft.com/office/officeart/2005/8/layout/hierarchy3"/>
    <dgm:cxn modelId="{B2440AB5-E486-49CC-B823-11DEF6C46C8F}" type="presParOf" srcId="{78165ACF-94C7-48C1-B0F6-8AC94FB6081E}" destId="{71DB0EDD-14F6-49F8-A185-DD0852BBC85D}" srcOrd="9" destOrd="0" presId="urn:microsoft.com/office/officeart/2005/8/layout/hierarchy3"/>
    <dgm:cxn modelId="{84988AE6-F5E6-419A-8799-0DD39312C6C5}" type="presParOf" srcId="{03AA071C-3B7E-40E1-86C6-36BC6F502D1B}" destId="{F73BC032-AA44-4396-B48C-F618A21F205F}" srcOrd="1" destOrd="0" presId="urn:microsoft.com/office/officeart/2005/8/layout/hierarchy3"/>
    <dgm:cxn modelId="{C0364445-F574-4376-AAEF-84B62BE4DCFD}" type="presParOf" srcId="{F73BC032-AA44-4396-B48C-F618A21F205F}" destId="{1186EEAC-50AF-43AC-BB9B-998C5BEE2F07}" srcOrd="0" destOrd="0" presId="urn:microsoft.com/office/officeart/2005/8/layout/hierarchy3"/>
    <dgm:cxn modelId="{1ADAD68B-3163-411A-B5F3-A4C33C53B220}" type="presParOf" srcId="{1186EEAC-50AF-43AC-BB9B-998C5BEE2F07}" destId="{9E77CB75-C473-425A-BE9D-3D4E8DAEB827}" srcOrd="0" destOrd="0" presId="urn:microsoft.com/office/officeart/2005/8/layout/hierarchy3"/>
    <dgm:cxn modelId="{619393EE-B344-4933-9A99-E0443C3769E4}" type="presParOf" srcId="{1186EEAC-50AF-43AC-BB9B-998C5BEE2F07}" destId="{FD826D65-6563-44D4-9E16-7BF0ED66D964}" srcOrd="1" destOrd="0" presId="urn:microsoft.com/office/officeart/2005/8/layout/hierarchy3"/>
    <dgm:cxn modelId="{77A0C22D-92A4-4ED1-8965-F0F1F584487E}" type="presParOf" srcId="{F73BC032-AA44-4396-B48C-F618A21F205F}" destId="{D1425624-38EB-44FE-84F3-B09CAD51B12D}" srcOrd="1" destOrd="0" presId="urn:microsoft.com/office/officeart/2005/8/layout/hierarchy3"/>
    <dgm:cxn modelId="{48F49A0A-6C21-4D20-9276-804CA1507973}" type="presParOf" srcId="{D1425624-38EB-44FE-84F3-B09CAD51B12D}" destId="{43F3C256-2439-4C14-92F3-ABBD71AA5A2A}" srcOrd="0" destOrd="0" presId="urn:microsoft.com/office/officeart/2005/8/layout/hierarchy3"/>
    <dgm:cxn modelId="{5B5F931C-C2B7-4424-9CF0-75631132864D}" type="presParOf" srcId="{D1425624-38EB-44FE-84F3-B09CAD51B12D}" destId="{E1CB294D-D305-400E-8131-A569A6714EC3}" srcOrd="1" destOrd="0" presId="urn:microsoft.com/office/officeart/2005/8/layout/hierarchy3"/>
    <dgm:cxn modelId="{79632B8D-F591-4377-9F96-9E1BCDF9E2CA}" type="presParOf" srcId="{D1425624-38EB-44FE-84F3-B09CAD51B12D}" destId="{D844569D-532F-43E9-A590-45FB82642A8A}" srcOrd="2" destOrd="0" presId="urn:microsoft.com/office/officeart/2005/8/layout/hierarchy3"/>
    <dgm:cxn modelId="{B15E5EB9-B48E-4392-96AF-6CE757F2A4F3}" type="presParOf" srcId="{D1425624-38EB-44FE-84F3-B09CAD51B12D}" destId="{C52B71CA-67E9-4557-BB68-B82C7F938F9A}" srcOrd="3" destOrd="0" presId="urn:microsoft.com/office/officeart/2005/8/layout/hierarchy3"/>
    <dgm:cxn modelId="{07FAD36C-5F97-421B-AEF5-21826AF38F65}" type="presParOf" srcId="{D1425624-38EB-44FE-84F3-B09CAD51B12D}" destId="{B0376BBF-01EE-4330-B1C3-FE8B8E7F1315}" srcOrd="4" destOrd="0" presId="urn:microsoft.com/office/officeart/2005/8/layout/hierarchy3"/>
    <dgm:cxn modelId="{89AB4173-3ABA-4020-B659-7D5DB0A86325}" type="presParOf" srcId="{D1425624-38EB-44FE-84F3-B09CAD51B12D}" destId="{69FC2D8D-CD71-4E80-8B53-43E659A6C3F1}" srcOrd="5" destOrd="0" presId="urn:microsoft.com/office/officeart/2005/8/layout/hierarchy3"/>
    <dgm:cxn modelId="{3F6F93AC-EF40-463E-B54F-78A5C57A1591}" type="presParOf" srcId="{D1425624-38EB-44FE-84F3-B09CAD51B12D}" destId="{CD6DE82D-66A2-4460-A677-E55C53323004}" srcOrd="6" destOrd="0" presId="urn:microsoft.com/office/officeart/2005/8/layout/hierarchy3"/>
    <dgm:cxn modelId="{AB4F7DD6-263E-4212-BE07-9BF4EA7611A7}" type="presParOf" srcId="{D1425624-38EB-44FE-84F3-B09CAD51B12D}" destId="{75C3FCBD-3906-4C5F-B72C-36B1BA8B5210}" srcOrd="7" destOrd="0" presId="urn:microsoft.com/office/officeart/2005/8/layout/hierarchy3"/>
    <dgm:cxn modelId="{16389353-30D3-4889-83F6-C1744631229C}" type="presParOf" srcId="{D1425624-38EB-44FE-84F3-B09CAD51B12D}" destId="{25930848-2EA8-4DCF-9DAF-7C99B794CBCF}" srcOrd="8" destOrd="0" presId="urn:microsoft.com/office/officeart/2005/8/layout/hierarchy3"/>
    <dgm:cxn modelId="{694DD024-53D3-43DD-9F49-16F4EE78E34A}" type="presParOf" srcId="{D1425624-38EB-44FE-84F3-B09CAD51B12D}" destId="{8001FBA7-C3D2-40E5-A56B-689825BAF41A}" srcOrd="9" destOrd="0" presId="urn:microsoft.com/office/officeart/2005/8/layout/hierarchy3"/>
    <dgm:cxn modelId="{663DD3AF-784F-4C75-8DE7-3BBA42A1F6DE}" type="presParOf" srcId="{03AA071C-3B7E-40E1-86C6-36BC6F502D1B}" destId="{80D9789D-AAF0-495C-8943-CABE7D53CEE8}" srcOrd="2" destOrd="0" presId="urn:microsoft.com/office/officeart/2005/8/layout/hierarchy3"/>
    <dgm:cxn modelId="{D7A2CDC1-6A84-4D0B-8D47-F0F18FEF447F}" type="presParOf" srcId="{80D9789D-AAF0-495C-8943-CABE7D53CEE8}" destId="{DA871124-46CD-4763-AED9-D94A42E7391C}" srcOrd="0" destOrd="0" presId="urn:microsoft.com/office/officeart/2005/8/layout/hierarchy3"/>
    <dgm:cxn modelId="{7EB5CCBA-1682-42FB-BE2B-B82BB06D634E}" type="presParOf" srcId="{DA871124-46CD-4763-AED9-D94A42E7391C}" destId="{A62CCC93-E220-4BEB-94B9-E963268468D8}" srcOrd="0" destOrd="0" presId="urn:microsoft.com/office/officeart/2005/8/layout/hierarchy3"/>
    <dgm:cxn modelId="{AE3EFEB6-CB8B-4D47-A987-D29D1F8AE77D}" type="presParOf" srcId="{DA871124-46CD-4763-AED9-D94A42E7391C}" destId="{95D42BB2-FEFC-4E51-AC1B-A2107F1D64CA}" srcOrd="1" destOrd="0" presId="urn:microsoft.com/office/officeart/2005/8/layout/hierarchy3"/>
    <dgm:cxn modelId="{388A586B-01A9-41B7-A427-F332C761731E}" type="presParOf" srcId="{80D9789D-AAF0-495C-8943-CABE7D53CEE8}" destId="{E2F9BB4E-B086-4450-87E9-119E0C1FBAB5}" srcOrd="1" destOrd="0" presId="urn:microsoft.com/office/officeart/2005/8/layout/hierarchy3"/>
    <dgm:cxn modelId="{CA72C074-2A5B-4CC5-A043-5D4527AFDCA0}" type="presParOf" srcId="{E2F9BB4E-B086-4450-87E9-119E0C1FBAB5}" destId="{C1B696C3-B30F-4BD8-B8F2-C484A93E5533}" srcOrd="0" destOrd="0" presId="urn:microsoft.com/office/officeart/2005/8/layout/hierarchy3"/>
    <dgm:cxn modelId="{7788BDFD-1360-4E4C-ABAC-B920513C44ED}" type="presParOf" srcId="{E2F9BB4E-B086-4450-87E9-119E0C1FBAB5}" destId="{65F25E1E-6121-46FF-ACFC-96F637C6F4AD}" srcOrd="1" destOrd="0" presId="urn:microsoft.com/office/officeart/2005/8/layout/hierarchy3"/>
    <dgm:cxn modelId="{3336226D-E093-4060-9C42-271E6A648467}" type="presParOf" srcId="{E2F9BB4E-B086-4450-87E9-119E0C1FBAB5}" destId="{E0464329-1FBF-4DE1-BAD7-62F4A7BA6784}" srcOrd="2" destOrd="0" presId="urn:microsoft.com/office/officeart/2005/8/layout/hierarchy3"/>
    <dgm:cxn modelId="{6537D528-4514-4762-8CF4-3B690AB104D8}" type="presParOf" srcId="{E2F9BB4E-B086-4450-87E9-119E0C1FBAB5}" destId="{611FE3EC-302A-4904-9ED6-609BC37A9B67}" srcOrd="3" destOrd="0" presId="urn:microsoft.com/office/officeart/2005/8/layout/hierarchy3"/>
    <dgm:cxn modelId="{457E3947-661B-4E72-8803-BC89532E62FE}" type="presParOf" srcId="{E2F9BB4E-B086-4450-87E9-119E0C1FBAB5}" destId="{CD02C2BD-4F16-4EB1-BB32-D4A87B887DDF}" srcOrd="4" destOrd="0" presId="urn:microsoft.com/office/officeart/2005/8/layout/hierarchy3"/>
    <dgm:cxn modelId="{6536F182-FA5C-4121-BECC-A3BF3372075D}" type="presParOf" srcId="{E2F9BB4E-B086-4450-87E9-119E0C1FBAB5}" destId="{3FD9FD41-0B89-40AC-9E51-11ECD2DDC36C}" srcOrd="5" destOrd="0" presId="urn:microsoft.com/office/officeart/2005/8/layout/hierarchy3"/>
    <dgm:cxn modelId="{85110976-AFDB-4212-93AE-0780443EA9FB}" type="presParOf" srcId="{03AA071C-3B7E-40E1-86C6-36BC6F502D1B}" destId="{0899002A-7EAD-4605-AA96-9CEF44582350}" srcOrd="3" destOrd="0" presId="urn:microsoft.com/office/officeart/2005/8/layout/hierarchy3"/>
    <dgm:cxn modelId="{879D9C73-D140-495F-8B28-41C8C3BC58F7}" type="presParOf" srcId="{0899002A-7EAD-4605-AA96-9CEF44582350}" destId="{F148E12C-A254-4980-9822-FA35E28B8A29}" srcOrd="0" destOrd="0" presId="urn:microsoft.com/office/officeart/2005/8/layout/hierarchy3"/>
    <dgm:cxn modelId="{8FFF295C-FA98-45E7-BC07-AD0D820197F9}" type="presParOf" srcId="{F148E12C-A254-4980-9822-FA35E28B8A29}" destId="{4C53F758-DEA1-4D2D-B358-C874E1AE4501}" srcOrd="0" destOrd="0" presId="urn:microsoft.com/office/officeart/2005/8/layout/hierarchy3"/>
    <dgm:cxn modelId="{79DD0DBE-ABA8-437E-8F75-8DB7F5DC4DCB}" type="presParOf" srcId="{F148E12C-A254-4980-9822-FA35E28B8A29}" destId="{F73914AE-E914-45E6-9FDC-936CF8A06012}" srcOrd="1" destOrd="0" presId="urn:microsoft.com/office/officeart/2005/8/layout/hierarchy3"/>
    <dgm:cxn modelId="{1E5B3173-8A33-49C4-8925-DAF8C041498B}" type="presParOf" srcId="{0899002A-7EAD-4605-AA96-9CEF44582350}" destId="{75D80368-2535-4C82-8528-BE5DF1ECD877}" srcOrd="1" destOrd="0" presId="urn:microsoft.com/office/officeart/2005/8/layout/hierarchy3"/>
    <dgm:cxn modelId="{13F7F505-73A3-4AB9-81EF-5749527A4CE2}" type="presParOf" srcId="{75D80368-2535-4C82-8528-BE5DF1ECD877}" destId="{858B2A52-5F62-4CB2-9F84-9236C838751D}" srcOrd="0" destOrd="0" presId="urn:microsoft.com/office/officeart/2005/8/layout/hierarchy3"/>
    <dgm:cxn modelId="{D081A255-EF09-4735-BC69-0719A9F9897B}" type="presParOf" srcId="{75D80368-2535-4C82-8528-BE5DF1ECD877}" destId="{1E47A73B-CF37-459E-A5D7-7A6EFD19CE8B}" srcOrd="1" destOrd="0" presId="urn:microsoft.com/office/officeart/2005/8/layout/hierarchy3"/>
    <dgm:cxn modelId="{F639F1BD-4E68-4753-8508-23795D6C2E40}" type="presParOf" srcId="{75D80368-2535-4C82-8528-BE5DF1ECD877}" destId="{C75BB0E5-A4F5-49E1-B52E-8ADE1FB97CCA}" srcOrd="2" destOrd="0" presId="urn:microsoft.com/office/officeart/2005/8/layout/hierarchy3"/>
    <dgm:cxn modelId="{55BEE898-A40C-4988-8648-F1CFF951EAF2}" type="presParOf" srcId="{75D80368-2535-4C82-8528-BE5DF1ECD877}" destId="{60432649-EE29-44E2-A735-D9E0D69F942B}" srcOrd="3" destOrd="0" presId="urn:microsoft.com/office/officeart/2005/8/layout/hierarchy3"/>
    <dgm:cxn modelId="{F8B2E9CB-07AE-431A-A1E5-7FC0C1583E91}" type="presParOf" srcId="{75D80368-2535-4C82-8528-BE5DF1ECD877}" destId="{9B2D7B20-7BA8-4690-B63A-175E286E3374}" srcOrd="4" destOrd="0" presId="urn:microsoft.com/office/officeart/2005/8/layout/hierarchy3"/>
    <dgm:cxn modelId="{6FDC1229-00DD-411D-BF1A-C8F8C079CB87}" type="presParOf" srcId="{75D80368-2535-4C82-8528-BE5DF1ECD877}" destId="{668B36B1-2E5B-4E41-B5B5-1C9A24B0A370}" srcOrd="5" destOrd="0" presId="urn:microsoft.com/office/officeart/2005/8/layout/hierarchy3"/>
    <dgm:cxn modelId="{27F49D5A-083D-4F81-81B9-78E462427B68}" type="presParOf" srcId="{75D80368-2535-4C82-8528-BE5DF1ECD877}" destId="{5AA177C6-6ABB-45E9-8FED-51B506718167}" srcOrd="6" destOrd="0" presId="urn:microsoft.com/office/officeart/2005/8/layout/hierarchy3"/>
    <dgm:cxn modelId="{607101CD-2B9A-43D0-86E6-3E48FB727613}" type="presParOf" srcId="{75D80368-2535-4C82-8528-BE5DF1ECD877}" destId="{32F1055D-A4C9-4A96-AACE-663AF6D90120}" srcOrd="7" destOrd="0" presId="urn:microsoft.com/office/officeart/2005/8/layout/hierarchy3"/>
    <dgm:cxn modelId="{7554CBF2-0844-424E-9E10-FA2EE9499621}" type="presParOf" srcId="{03AA071C-3B7E-40E1-86C6-36BC6F502D1B}" destId="{55D0C525-0ECB-4EE4-B3E5-B0FFEA5CF38C}" srcOrd="4" destOrd="0" presId="urn:microsoft.com/office/officeart/2005/8/layout/hierarchy3"/>
    <dgm:cxn modelId="{2117F771-5B24-460A-A359-E705E5ABE3B3}" type="presParOf" srcId="{55D0C525-0ECB-4EE4-B3E5-B0FFEA5CF38C}" destId="{7B8688BE-173B-4C43-BA81-4F7E212E928C}" srcOrd="0" destOrd="0" presId="urn:microsoft.com/office/officeart/2005/8/layout/hierarchy3"/>
    <dgm:cxn modelId="{B0C9943A-9C6B-4CE0-897F-F83E90B3680D}" type="presParOf" srcId="{7B8688BE-173B-4C43-BA81-4F7E212E928C}" destId="{5CE0A82A-0A64-4FBF-AF9E-FEA0751D38F2}" srcOrd="0" destOrd="0" presId="urn:microsoft.com/office/officeart/2005/8/layout/hierarchy3"/>
    <dgm:cxn modelId="{BD114F55-D30B-4711-8DBB-6B801960B3AA}" type="presParOf" srcId="{7B8688BE-173B-4C43-BA81-4F7E212E928C}" destId="{6B3977F8-EDF8-4D30-8ABB-5C8493C7AEBF}" srcOrd="1" destOrd="0" presId="urn:microsoft.com/office/officeart/2005/8/layout/hierarchy3"/>
    <dgm:cxn modelId="{D045DD49-AA4B-4155-8D8A-79AE63A977BC}" type="presParOf" srcId="{55D0C525-0ECB-4EE4-B3E5-B0FFEA5CF38C}" destId="{29F01C05-DAD2-4896-8546-865A8C1C6E6C}" srcOrd="1" destOrd="0" presId="urn:microsoft.com/office/officeart/2005/8/layout/hierarchy3"/>
    <dgm:cxn modelId="{1B5CAD15-7D30-4B12-B53C-395BCA041528}" type="presParOf" srcId="{29F01C05-DAD2-4896-8546-865A8C1C6E6C}" destId="{3F77ADE6-9C0A-4AFF-9696-25A35695B83C}" srcOrd="0" destOrd="0" presId="urn:microsoft.com/office/officeart/2005/8/layout/hierarchy3"/>
    <dgm:cxn modelId="{E1BDBC98-4B60-4C74-8FC9-85047F59CBB4}" type="presParOf" srcId="{29F01C05-DAD2-4896-8546-865A8C1C6E6C}" destId="{BAB056A2-CCEC-489D-B6C6-5EE0DB5530EF}" srcOrd="1" destOrd="0" presId="urn:microsoft.com/office/officeart/2005/8/layout/hierarchy3"/>
    <dgm:cxn modelId="{777BB4C7-19C2-4A9F-A958-70888152E80F}" type="presParOf" srcId="{03AA071C-3B7E-40E1-86C6-36BC6F502D1B}" destId="{ABEC7C81-CF42-4880-96D6-1949059B4774}" srcOrd="5" destOrd="0" presId="urn:microsoft.com/office/officeart/2005/8/layout/hierarchy3"/>
    <dgm:cxn modelId="{CCC64CA0-271A-4CD5-897C-9B90B3D6B775}" type="presParOf" srcId="{ABEC7C81-CF42-4880-96D6-1949059B4774}" destId="{58BD1005-4A7D-4DA4-A5A4-1016E76C0045}" srcOrd="0" destOrd="0" presId="urn:microsoft.com/office/officeart/2005/8/layout/hierarchy3"/>
    <dgm:cxn modelId="{9DCB9470-7002-4E5B-8E67-7A56D7DCD7F4}" type="presParOf" srcId="{58BD1005-4A7D-4DA4-A5A4-1016E76C0045}" destId="{1AC3DE34-2E12-48A7-B6CE-38B0BEA10B26}" srcOrd="0" destOrd="0" presId="urn:microsoft.com/office/officeart/2005/8/layout/hierarchy3"/>
    <dgm:cxn modelId="{7F6373C9-6E79-4D66-95BC-F84E4EB8BF5F}" type="presParOf" srcId="{58BD1005-4A7D-4DA4-A5A4-1016E76C0045}" destId="{88C430E3-C0E0-4502-AC25-B21F93D15827}" srcOrd="1" destOrd="0" presId="urn:microsoft.com/office/officeart/2005/8/layout/hierarchy3"/>
    <dgm:cxn modelId="{031B4A38-FC96-420C-A717-198DF888930A}" type="presParOf" srcId="{ABEC7C81-CF42-4880-96D6-1949059B4774}" destId="{FC36C1FD-CDD5-4D30-B6F1-664200A1DBD5}" srcOrd="1" destOrd="0" presId="urn:microsoft.com/office/officeart/2005/8/layout/hierarchy3"/>
    <dgm:cxn modelId="{D12E8B95-4214-4435-A325-3C72182060DF}" type="presParOf" srcId="{FC36C1FD-CDD5-4D30-B6F1-664200A1DBD5}" destId="{96498419-01B3-4FCE-8288-528028083E47}" srcOrd="0" destOrd="0" presId="urn:microsoft.com/office/officeart/2005/8/layout/hierarchy3"/>
    <dgm:cxn modelId="{2C6AA62A-B98A-4577-BF4A-97FD44141B37}" type="presParOf" srcId="{FC36C1FD-CDD5-4D30-B6F1-664200A1DBD5}" destId="{BA387B8F-40B1-4C30-83DC-F44A9C4A2C5F}" srcOrd="1" destOrd="0" presId="urn:microsoft.com/office/officeart/2005/8/layout/hierarchy3"/>
    <dgm:cxn modelId="{AF12EF49-5DB8-4B06-83FD-BE229AB98D3F}" type="presParOf" srcId="{FC36C1FD-CDD5-4D30-B6F1-664200A1DBD5}" destId="{96D8A277-6CDE-494B-8BCE-8C608DCCA498}" srcOrd="2" destOrd="0" presId="urn:microsoft.com/office/officeart/2005/8/layout/hierarchy3"/>
    <dgm:cxn modelId="{915320DD-EF8D-46A7-8B19-6F68026A2E03}" type="presParOf" srcId="{FC36C1FD-CDD5-4D30-B6F1-664200A1DBD5}" destId="{F786AEBE-F4D6-4A97-B82A-59A0492DF303}" srcOrd="3" destOrd="0" presId="urn:microsoft.com/office/officeart/2005/8/layout/hierarchy3"/>
    <dgm:cxn modelId="{E45E306F-D2DB-42E3-9DAC-B0F9E2EE3310}" type="presParOf" srcId="{FC36C1FD-CDD5-4D30-B6F1-664200A1DBD5}" destId="{449E3D59-0AF4-4692-8BD4-C3C7569541E0}" srcOrd="4" destOrd="0" presId="urn:microsoft.com/office/officeart/2005/8/layout/hierarchy3"/>
    <dgm:cxn modelId="{040B85EE-BCA5-40E2-8B7D-855A4AB21A8E}" type="presParOf" srcId="{FC36C1FD-CDD5-4D30-B6F1-664200A1DBD5}" destId="{AF084D2C-5AF9-4F9C-9556-AA2A341B2D09}" srcOrd="5" destOrd="0" presId="urn:microsoft.com/office/officeart/2005/8/layout/hierarchy3"/>
    <dgm:cxn modelId="{51394A7C-7A8E-4EF1-B8FC-C76099B05024}" type="presParOf" srcId="{FC36C1FD-CDD5-4D30-B6F1-664200A1DBD5}" destId="{18D81915-BE07-4BEF-9464-532931453412}" srcOrd="6" destOrd="0" presId="urn:microsoft.com/office/officeart/2005/8/layout/hierarchy3"/>
    <dgm:cxn modelId="{15B93696-4315-4B93-9B9B-8AE1A9E530AD}" type="presParOf" srcId="{FC36C1FD-CDD5-4D30-B6F1-664200A1DBD5}" destId="{024143B0-80A3-4004-AC92-ADC07E4D6A93}" srcOrd="7" destOrd="0" presId="urn:microsoft.com/office/officeart/2005/8/layout/hierarchy3"/>
    <dgm:cxn modelId="{496E275D-A6E3-4A6F-AE0A-7DA86A1E41B4}" type="presParOf" srcId="{FC36C1FD-CDD5-4D30-B6F1-664200A1DBD5}" destId="{D382C58A-06D0-4E97-A26C-538AF11EBB58}" srcOrd="8" destOrd="0" presId="urn:microsoft.com/office/officeart/2005/8/layout/hierarchy3"/>
    <dgm:cxn modelId="{E77F261B-BF65-4447-9D4B-99AE24CA8652}" type="presParOf" srcId="{FC36C1FD-CDD5-4D30-B6F1-664200A1DBD5}" destId="{40D92487-AC6A-4EA9-A70C-F4CD68E259F5}" srcOrd="9" destOrd="0" presId="urn:microsoft.com/office/officeart/2005/8/layout/hierarchy3"/>
    <dgm:cxn modelId="{E9C81FC1-8C66-462C-A0E8-150E84D79262}" type="presParOf" srcId="{03AA071C-3B7E-40E1-86C6-36BC6F502D1B}" destId="{0326E126-275C-44B9-8EDA-4FAB99D71CE7}" srcOrd="6" destOrd="0" presId="urn:microsoft.com/office/officeart/2005/8/layout/hierarchy3"/>
    <dgm:cxn modelId="{5AF7B27B-3312-446A-9B26-141B77CFD00B}" type="presParOf" srcId="{0326E126-275C-44B9-8EDA-4FAB99D71CE7}" destId="{C6E0464E-E944-4EBB-B693-B536828879CB}" srcOrd="0" destOrd="0" presId="urn:microsoft.com/office/officeart/2005/8/layout/hierarchy3"/>
    <dgm:cxn modelId="{8D6F2D1A-6714-4ECC-AD1B-82250B418778}" type="presParOf" srcId="{C6E0464E-E944-4EBB-B693-B536828879CB}" destId="{236B3C8D-5104-4B63-9B4A-3625EC2B5BC9}" srcOrd="0" destOrd="0" presId="urn:microsoft.com/office/officeart/2005/8/layout/hierarchy3"/>
    <dgm:cxn modelId="{9CBEE973-4CFC-4F31-A774-A159F0597805}" type="presParOf" srcId="{C6E0464E-E944-4EBB-B693-B536828879CB}" destId="{F21DC43E-1F01-493C-AEC9-E1C97F739A3D}" srcOrd="1" destOrd="0" presId="urn:microsoft.com/office/officeart/2005/8/layout/hierarchy3"/>
    <dgm:cxn modelId="{4C4E5CA2-2A06-412D-911B-D25520F40A1F}" type="presParOf" srcId="{0326E126-275C-44B9-8EDA-4FAB99D71CE7}" destId="{31D612AC-63C2-4E77-81FB-AAA3F36B0292}" srcOrd="1" destOrd="0" presId="urn:microsoft.com/office/officeart/2005/8/layout/hierarchy3"/>
    <dgm:cxn modelId="{548C2616-CAAC-42AC-9AA3-7AE308DE0846}" type="presParOf" srcId="{31D612AC-63C2-4E77-81FB-AAA3F36B0292}" destId="{1E9245C4-3C77-4DDF-848E-454DDB3599D0}" srcOrd="0" destOrd="0" presId="urn:microsoft.com/office/officeart/2005/8/layout/hierarchy3"/>
    <dgm:cxn modelId="{DC5187CD-EAF9-434C-9E5D-A5B019C8582C}" type="presParOf" srcId="{31D612AC-63C2-4E77-81FB-AAA3F36B0292}" destId="{6FF552CA-8919-49A8-AF8F-9D19AAFECFE2}" srcOrd="1" destOrd="0" presId="urn:microsoft.com/office/officeart/2005/8/layout/hierarchy3"/>
    <dgm:cxn modelId="{B1667304-7901-48E7-99AE-68B90CC61898}" type="presParOf" srcId="{31D612AC-63C2-4E77-81FB-AAA3F36B0292}" destId="{26EE83F5-D87B-4DA5-A4B7-B2C8845B3D4E}" srcOrd="2" destOrd="0" presId="urn:microsoft.com/office/officeart/2005/8/layout/hierarchy3"/>
    <dgm:cxn modelId="{CB90AB40-3185-4063-91C1-4D98516DE969}" type="presParOf" srcId="{31D612AC-63C2-4E77-81FB-AAA3F36B0292}" destId="{BE6AAAFC-72A1-46CA-81D8-1398F12E8A2F}" srcOrd="3" destOrd="0" presId="urn:microsoft.com/office/officeart/2005/8/layout/hierarchy3"/>
    <dgm:cxn modelId="{C4ADD460-3164-4683-9910-20C5A68A99DE}" type="presParOf" srcId="{31D612AC-63C2-4E77-81FB-AAA3F36B0292}" destId="{F6E42F90-D937-40E9-AB92-713988168A2A}" srcOrd="4" destOrd="0" presId="urn:microsoft.com/office/officeart/2005/8/layout/hierarchy3"/>
    <dgm:cxn modelId="{6E5EEE04-E5C7-4A51-9561-46607B4F2B1F}" type="presParOf" srcId="{31D612AC-63C2-4E77-81FB-AAA3F36B0292}" destId="{E02EA503-2134-4C43-A648-0AA88DF74E35}" srcOrd="5" destOrd="0" presId="urn:microsoft.com/office/officeart/2005/8/layout/hierarchy3"/>
    <dgm:cxn modelId="{E723191E-52BC-46EC-B412-ED119B5D7903}" type="presParOf" srcId="{31D612AC-63C2-4E77-81FB-AAA3F36B0292}" destId="{D6C3DB01-8F9E-43C8-B78F-B172563AD162}" srcOrd="6" destOrd="0" presId="urn:microsoft.com/office/officeart/2005/8/layout/hierarchy3"/>
    <dgm:cxn modelId="{98D5355D-85F4-412B-8CAE-8C60D4000B1A}" type="presParOf" srcId="{31D612AC-63C2-4E77-81FB-AAA3F36B0292}" destId="{F3D21900-DB77-4CB1-A964-62707FB3C445}" srcOrd="7" destOrd="0" presId="urn:microsoft.com/office/officeart/2005/8/layout/hierarchy3"/>
    <dgm:cxn modelId="{550730B4-3468-4E84-8B10-67754A62D962}" type="presParOf" srcId="{31D612AC-63C2-4E77-81FB-AAA3F36B0292}" destId="{066AA55B-4138-4527-85AD-4B5B27707960}" srcOrd="8" destOrd="0" presId="urn:microsoft.com/office/officeart/2005/8/layout/hierarchy3"/>
    <dgm:cxn modelId="{4726AC49-8D85-4B38-AF67-0A7456220779}" type="presParOf" srcId="{31D612AC-63C2-4E77-81FB-AAA3F36B0292}" destId="{FCDD79E3-F43F-41D2-90BD-70C169A101D3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E3F98-4D18-4E86-96A4-1A6E77BA686A}">
      <dsp:nvSpPr>
        <dsp:cNvPr id="0" name=""/>
        <dsp:cNvSpPr/>
      </dsp:nvSpPr>
      <dsp:spPr>
        <a:xfrm>
          <a:off x="3977" y="96670"/>
          <a:ext cx="1178521" cy="5892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Improving Outcomes for Adults</a:t>
          </a:r>
          <a:endParaRPr lang="en-US" sz="1200" kern="1200" dirty="0"/>
        </a:p>
      </dsp:txBody>
      <dsp:txXfrm>
        <a:off x="21236" y="113929"/>
        <a:ext cx="1144003" cy="554742"/>
      </dsp:txXfrm>
    </dsp:sp>
    <dsp:sp modelId="{3A9444A3-582D-441B-B90B-2F47C24C4669}">
      <dsp:nvSpPr>
        <dsp:cNvPr id="0" name=""/>
        <dsp:cNvSpPr/>
      </dsp:nvSpPr>
      <dsp:spPr>
        <a:xfrm>
          <a:off x="121829" y="685931"/>
          <a:ext cx="117852" cy="441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945"/>
              </a:lnTo>
              <a:lnTo>
                <a:pt x="117852" y="44194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0D2BB-0556-46B5-870E-03557103D6AA}">
      <dsp:nvSpPr>
        <dsp:cNvPr id="0" name=""/>
        <dsp:cNvSpPr/>
      </dsp:nvSpPr>
      <dsp:spPr>
        <a:xfrm>
          <a:off x="239681" y="833246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FPOC – Get Me Home</a:t>
          </a:r>
          <a:endParaRPr lang="en-US" sz="900" kern="1200" dirty="0"/>
        </a:p>
      </dsp:txBody>
      <dsp:txXfrm>
        <a:off x="256940" y="850505"/>
        <a:ext cx="908299" cy="554742"/>
      </dsp:txXfrm>
    </dsp:sp>
    <dsp:sp modelId="{01F9011F-C923-453E-901F-1C36FAF1ADE2}">
      <dsp:nvSpPr>
        <dsp:cNvPr id="0" name=""/>
        <dsp:cNvSpPr/>
      </dsp:nvSpPr>
      <dsp:spPr>
        <a:xfrm>
          <a:off x="121829" y="685931"/>
          <a:ext cx="117852" cy="1178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8521"/>
              </a:lnTo>
              <a:lnTo>
                <a:pt x="117852" y="117852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131B5A-0BC3-4747-B768-4B52FAB74B54}">
      <dsp:nvSpPr>
        <dsp:cNvPr id="0" name=""/>
        <dsp:cNvSpPr/>
      </dsp:nvSpPr>
      <dsp:spPr>
        <a:xfrm>
          <a:off x="239681" y="1569822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Review Community Resource Team</a:t>
          </a:r>
          <a:endParaRPr lang="en-US" sz="900" kern="1200" dirty="0"/>
        </a:p>
      </dsp:txBody>
      <dsp:txXfrm>
        <a:off x="256940" y="1587081"/>
        <a:ext cx="908299" cy="554742"/>
      </dsp:txXfrm>
    </dsp:sp>
    <dsp:sp modelId="{F6A26217-F590-43D7-B1AA-150A22873773}">
      <dsp:nvSpPr>
        <dsp:cNvPr id="0" name=""/>
        <dsp:cNvSpPr/>
      </dsp:nvSpPr>
      <dsp:spPr>
        <a:xfrm>
          <a:off x="121829" y="685931"/>
          <a:ext cx="117852" cy="1915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5097"/>
              </a:lnTo>
              <a:lnTo>
                <a:pt x="117852" y="191509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413A3-7846-4DEB-BF59-23EFB81A1D2A}">
      <dsp:nvSpPr>
        <dsp:cNvPr id="0" name=""/>
        <dsp:cNvSpPr/>
      </dsp:nvSpPr>
      <dsp:spPr>
        <a:xfrm>
          <a:off x="239681" y="2306398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Care and Housing Review</a:t>
          </a:r>
          <a:endParaRPr lang="en-US" sz="900" kern="1200" dirty="0"/>
        </a:p>
      </dsp:txBody>
      <dsp:txXfrm>
        <a:off x="256940" y="2323657"/>
        <a:ext cx="908299" cy="554742"/>
      </dsp:txXfrm>
    </dsp:sp>
    <dsp:sp modelId="{A82654C0-9797-4FB0-8C9A-3D0E6B331169}">
      <dsp:nvSpPr>
        <dsp:cNvPr id="0" name=""/>
        <dsp:cNvSpPr/>
      </dsp:nvSpPr>
      <dsp:spPr>
        <a:xfrm>
          <a:off x="121829" y="685931"/>
          <a:ext cx="117852" cy="2651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1673"/>
              </a:lnTo>
              <a:lnTo>
                <a:pt x="117852" y="265167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7A78A-432B-4BFF-9F79-AAD82FDA1248}">
      <dsp:nvSpPr>
        <dsp:cNvPr id="0" name=""/>
        <dsp:cNvSpPr/>
      </dsp:nvSpPr>
      <dsp:spPr>
        <a:xfrm>
          <a:off x="239681" y="3042974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Dementia Friendly City</a:t>
          </a:r>
          <a:endParaRPr lang="en-US" sz="900" kern="1200" dirty="0"/>
        </a:p>
      </dsp:txBody>
      <dsp:txXfrm>
        <a:off x="256940" y="3060233"/>
        <a:ext cx="908299" cy="554742"/>
      </dsp:txXfrm>
    </dsp:sp>
    <dsp:sp modelId="{64857F98-DE61-44B4-80F1-3DE9A2C427B2}">
      <dsp:nvSpPr>
        <dsp:cNvPr id="0" name=""/>
        <dsp:cNvSpPr/>
      </dsp:nvSpPr>
      <dsp:spPr>
        <a:xfrm>
          <a:off x="121829" y="685931"/>
          <a:ext cx="117852" cy="3388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8249"/>
              </a:lnTo>
              <a:lnTo>
                <a:pt x="117852" y="338824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B0EDD-14F6-49F8-A185-DD0852BBC85D}">
      <dsp:nvSpPr>
        <dsp:cNvPr id="0" name=""/>
        <dsp:cNvSpPr/>
      </dsp:nvSpPr>
      <dsp:spPr>
        <a:xfrm>
          <a:off x="239681" y="3779550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Home Care &amp; Support</a:t>
          </a:r>
          <a:endParaRPr lang="en-US" sz="900" kern="1200" dirty="0"/>
        </a:p>
      </dsp:txBody>
      <dsp:txXfrm>
        <a:off x="256940" y="3796809"/>
        <a:ext cx="908299" cy="554742"/>
      </dsp:txXfrm>
    </dsp:sp>
    <dsp:sp modelId="{9E77CB75-C473-425A-BE9D-3D4E8DAEB827}">
      <dsp:nvSpPr>
        <dsp:cNvPr id="0" name=""/>
        <dsp:cNvSpPr/>
      </dsp:nvSpPr>
      <dsp:spPr>
        <a:xfrm>
          <a:off x="1477129" y="96670"/>
          <a:ext cx="1178521" cy="5892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Delivering Excellence for Children</a:t>
          </a:r>
          <a:endParaRPr lang="en-US" sz="1200" kern="1200" dirty="0"/>
        </a:p>
      </dsp:txBody>
      <dsp:txXfrm>
        <a:off x="1494388" y="113929"/>
        <a:ext cx="1144003" cy="554742"/>
      </dsp:txXfrm>
    </dsp:sp>
    <dsp:sp modelId="{43F3C256-2439-4C14-92F3-ABBD71AA5A2A}">
      <dsp:nvSpPr>
        <dsp:cNvPr id="0" name=""/>
        <dsp:cNvSpPr/>
      </dsp:nvSpPr>
      <dsp:spPr>
        <a:xfrm>
          <a:off x="1594981" y="685931"/>
          <a:ext cx="117852" cy="441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945"/>
              </a:lnTo>
              <a:lnTo>
                <a:pt x="117852" y="44194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CB294D-D305-400E-8131-A569A6714EC3}">
      <dsp:nvSpPr>
        <dsp:cNvPr id="0" name=""/>
        <dsp:cNvSpPr/>
      </dsp:nvSpPr>
      <dsp:spPr>
        <a:xfrm>
          <a:off x="1712833" y="833246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Early Help</a:t>
          </a:r>
          <a:endParaRPr lang="en-US" sz="900" kern="1200" dirty="0"/>
        </a:p>
      </dsp:txBody>
      <dsp:txXfrm>
        <a:off x="1730092" y="850505"/>
        <a:ext cx="908299" cy="554742"/>
      </dsp:txXfrm>
    </dsp:sp>
    <dsp:sp modelId="{D844569D-532F-43E9-A590-45FB82642A8A}">
      <dsp:nvSpPr>
        <dsp:cNvPr id="0" name=""/>
        <dsp:cNvSpPr/>
      </dsp:nvSpPr>
      <dsp:spPr>
        <a:xfrm>
          <a:off x="1594981" y="685931"/>
          <a:ext cx="117852" cy="1178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8521"/>
              </a:lnTo>
              <a:lnTo>
                <a:pt x="117852" y="117852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2B71CA-67E9-4557-BB68-B82C7F938F9A}">
      <dsp:nvSpPr>
        <dsp:cNvPr id="0" name=""/>
        <dsp:cNvSpPr/>
      </dsp:nvSpPr>
      <dsp:spPr>
        <a:xfrm>
          <a:off x="1712833" y="1569822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Child Friendly City</a:t>
          </a:r>
          <a:endParaRPr lang="en-US" sz="900" kern="1200" dirty="0"/>
        </a:p>
      </dsp:txBody>
      <dsp:txXfrm>
        <a:off x="1730092" y="1587081"/>
        <a:ext cx="908299" cy="554742"/>
      </dsp:txXfrm>
    </dsp:sp>
    <dsp:sp modelId="{B0376BBF-01EE-4330-B1C3-FE8B8E7F1315}">
      <dsp:nvSpPr>
        <dsp:cNvPr id="0" name=""/>
        <dsp:cNvSpPr/>
      </dsp:nvSpPr>
      <dsp:spPr>
        <a:xfrm>
          <a:off x="1594981" y="685931"/>
          <a:ext cx="117852" cy="1915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5097"/>
              </a:lnTo>
              <a:lnTo>
                <a:pt x="117852" y="191509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FC2D8D-CD71-4E80-8B53-43E659A6C3F1}">
      <dsp:nvSpPr>
        <dsp:cNvPr id="0" name=""/>
        <dsp:cNvSpPr/>
      </dsp:nvSpPr>
      <dsp:spPr>
        <a:xfrm>
          <a:off x="1712833" y="2306398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Disability Futures</a:t>
          </a:r>
          <a:endParaRPr lang="en-US" sz="900" kern="1200" dirty="0"/>
        </a:p>
      </dsp:txBody>
      <dsp:txXfrm>
        <a:off x="1730092" y="2323657"/>
        <a:ext cx="908299" cy="554742"/>
      </dsp:txXfrm>
    </dsp:sp>
    <dsp:sp modelId="{CD6DE82D-66A2-4460-A677-E55C53323004}">
      <dsp:nvSpPr>
        <dsp:cNvPr id="0" name=""/>
        <dsp:cNvSpPr/>
      </dsp:nvSpPr>
      <dsp:spPr>
        <a:xfrm>
          <a:off x="1594981" y="685931"/>
          <a:ext cx="117852" cy="2651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1673"/>
              </a:lnTo>
              <a:lnTo>
                <a:pt x="117852" y="265167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3FCBD-3906-4C5F-B72C-36B1BA8B5210}">
      <dsp:nvSpPr>
        <dsp:cNvPr id="0" name=""/>
        <dsp:cNvSpPr/>
      </dsp:nvSpPr>
      <dsp:spPr>
        <a:xfrm>
          <a:off x="1712833" y="3042974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Child Placements</a:t>
          </a:r>
          <a:endParaRPr lang="en-US" sz="900" kern="1200" dirty="0"/>
        </a:p>
      </dsp:txBody>
      <dsp:txXfrm>
        <a:off x="1730092" y="3060233"/>
        <a:ext cx="908299" cy="554742"/>
      </dsp:txXfrm>
    </dsp:sp>
    <dsp:sp modelId="{25930848-2EA8-4DCF-9DAF-7C99B794CBCF}">
      <dsp:nvSpPr>
        <dsp:cNvPr id="0" name=""/>
        <dsp:cNvSpPr/>
      </dsp:nvSpPr>
      <dsp:spPr>
        <a:xfrm>
          <a:off x="1594981" y="685931"/>
          <a:ext cx="117852" cy="3388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8249"/>
              </a:lnTo>
              <a:lnTo>
                <a:pt x="117852" y="338824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01FBA7-C3D2-40E5-A56B-689825BAF41A}">
      <dsp:nvSpPr>
        <dsp:cNvPr id="0" name=""/>
        <dsp:cNvSpPr/>
      </dsp:nvSpPr>
      <dsp:spPr>
        <a:xfrm>
          <a:off x="1712833" y="3779550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Children’s Services Workforce Planning</a:t>
          </a:r>
          <a:endParaRPr lang="en-US" sz="900" kern="1200" dirty="0"/>
        </a:p>
      </dsp:txBody>
      <dsp:txXfrm>
        <a:off x="1730092" y="3796809"/>
        <a:ext cx="908299" cy="554742"/>
      </dsp:txXfrm>
    </dsp:sp>
    <dsp:sp modelId="{A62CCC93-E220-4BEB-94B9-E963268468D8}">
      <dsp:nvSpPr>
        <dsp:cNvPr id="0" name=""/>
        <dsp:cNvSpPr/>
      </dsp:nvSpPr>
      <dsp:spPr>
        <a:xfrm>
          <a:off x="2950281" y="96670"/>
          <a:ext cx="1178521" cy="5892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Tackling Poverty and Inclusive Growth</a:t>
          </a:r>
          <a:endParaRPr lang="en-US" sz="1200" kern="1200" dirty="0"/>
        </a:p>
      </dsp:txBody>
      <dsp:txXfrm>
        <a:off x="2967540" y="113929"/>
        <a:ext cx="1144003" cy="554742"/>
      </dsp:txXfrm>
    </dsp:sp>
    <dsp:sp modelId="{C1B696C3-B30F-4BD8-B8F2-C484A93E5533}">
      <dsp:nvSpPr>
        <dsp:cNvPr id="0" name=""/>
        <dsp:cNvSpPr/>
      </dsp:nvSpPr>
      <dsp:spPr>
        <a:xfrm>
          <a:off x="3068133" y="685931"/>
          <a:ext cx="117852" cy="441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945"/>
              </a:lnTo>
              <a:lnTo>
                <a:pt x="117852" y="44194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F25E1E-6121-46FF-ACFC-96F637C6F4AD}">
      <dsp:nvSpPr>
        <dsp:cNvPr id="0" name=""/>
        <dsp:cNvSpPr/>
      </dsp:nvSpPr>
      <dsp:spPr>
        <a:xfrm>
          <a:off x="3185985" y="833246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Employment Pathways and Volunteering</a:t>
          </a:r>
          <a:endParaRPr lang="en-US" sz="900" kern="1200" dirty="0"/>
        </a:p>
      </dsp:txBody>
      <dsp:txXfrm>
        <a:off x="3203244" y="850505"/>
        <a:ext cx="908299" cy="554742"/>
      </dsp:txXfrm>
    </dsp:sp>
    <dsp:sp modelId="{E0464329-1FBF-4DE1-BAD7-62F4A7BA6784}">
      <dsp:nvSpPr>
        <dsp:cNvPr id="0" name=""/>
        <dsp:cNvSpPr/>
      </dsp:nvSpPr>
      <dsp:spPr>
        <a:xfrm>
          <a:off x="3068133" y="685931"/>
          <a:ext cx="117852" cy="1178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8521"/>
              </a:lnTo>
              <a:lnTo>
                <a:pt x="117852" y="117852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FE3EC-302A-4904-9ED6-609BC37A9B67}">
      <dsp:nvSpPr>
        <dsp:cNvPr id="0" name=""/>
        <dsp:cNvSpPr/>
      </dsp:nvSpPr>
      <dsp:spPr>
        <a:xfrm>
          <a:off x="3185985" y="1569822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Social Responsibility</a:t>
          </a:r>
          <a:endParaRPr lang="en-US" sz="900" kern="1200" dirty="0"/>
        </a:p>
      </dsp:txBody>
      <dsp:txXfrm>
        <a:off x="3203244" y="1587081"/>
        <a:ext cx="908299" cy="554742"/>
      </dsp:txXfrm>
    </dsp:sp>
    <dsp:sp modelId="{CD02C2BD-4F16-4EB1-BB32-D4A87B887DDF}">
      <dsp:nvSpPr>
        <dsp:cNvPr id="0" name=""/>
        <dsp:cNvSpPr/>
      </dsp:nvSpPr>
      <dsp:spPr>
        <a:xfrm>
          <a:off x="3068133" y="685931"/>
          <a:ext cx="117852" cy="1915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5097"/>
              </a:lnTo>
              <a:lnTo>
                <a:pt x="117852" y="191509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D9FD41-0B89-40AC-9E51-11ECD2DDC36C}">
      <dsp:nvSpPr>
        <dsp:cNvPr id="0" name=""/>
        <dsp:cNvSpPr/>
      </dsp:nvSpPr>
      <dsp:spPr>
        <a:xfrm>
          <a:off x="3185985" y="2306398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Ensuring The Needs of The Most Vulnerable Are Met</a:t>
          </a:r>
          <a:endParaRPr lang="en-US" sz="900" kern="1200" dirty="0"/>
        </a:p>
      </dsp:txBody>
      <dsp:txXfrm>
        <a:off x="3203244" y="2323657"/>
        <a:ext cx="908299" cy="554742"/>
      </dsp:txXfrm>
    </dsp:sp>
    <dsp:sp modelId="{4C53F758-DEA1-4D2D-B358-C874E1AE4501}">
      <dsp:nvSpPr>
        <dsp:cNvPr id="0" name=""/>
        <dsp:cNvSpPr/>
      </dsp:nvSpPr>
      <dsp:spPr>
        <a:xfrm>
          <a:off x="4423433" y="96670"/>
          <a:ext cx="1178521" cy="5892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Community Safety</a:t>
          </a:r>
          <a:endParaRPr lang="en-US" sz="1200" kern="1200" dirty="0"/>
        </a:p>
      </dsp:txBody>
      <dsp:txXfrm>
        <a:off x="4440692" y="113929"/>
        <a:ext cx="1144003" cy="554742"/>
      </dsp:txXfrm>
    </dsp:sp>
    <dsp:sp modelId="{858B2A52-5F62-4CB2-9F84-9236C838751D}">
      <dsp:nvSpPr>
        <dsp:cNvPr id="0" name=""/>
        <dsp:cNvSpPr/>
      </dsp:nvSpPr>
      <dsp:spPr>
        <a:xfrm>
          <a:off x="4541285" y="685931"/>
          <a:ext cx="117852" cy="441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945"/>
              </a:lnTo>
              <a:lnTo>
                <a:pt x="117852" y="44194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7A73B-CF37-459E-A5D7-7A6EFD19CE8B}">
      <dsp:nvSpPr>
        <dsp:cNvPr id="0" name=""/>
        <dsp:cNvSpPr/>
      </dsp:nvSpPr>
      <dsp:spPr>
        <a:xfrm>
          <a:off x="4659137" y="833246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City Centre and Street Sleepers </a:t>
          </a:r>
        </a:p>
      </dsp:txBody>
      <dsp:txXfrm>
        <a:off x="4676396" y="850505"/>
        <a:ext cx="908299" cy="554742"/>
      </dsp:txXfrm>
    </dsp:sp>
    <dsp:sp modelId="{C75BB0E5-A4F5-49E1-B52E-8ADE1FB97CCA}">
      <dsp:nvSpPr>
        <dsp:cNvPr id="0" name=""/>
        <dsp:cNvSpPr/>
      </dsp:nvSpPr>
      <dsp:spPr>
        <a:xfrm>
          <a:off x="4541285" y="685931"/>
          <a:ext cx="117852" cy="1178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8521"/>
              </a:lnTo>
              <a:lnTo>
                <a:pt x="117852" y="117852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32649-EE29-44E2-A735-D9E0D69F942B}">
      <dsp:nvSpPr>
        <dsp:cNvPr id="0" name=""/>
        <dsp:cNvSpPr/>
      </dsp:nvSpPr>
      <dsp:spPr>
        <a:xfrm>
          <a:off x="4659137" y="1569822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Violence Prevention Unit</a:t>
          </a:r>
          <a:endParaRPr lang="en-US" sz="900" kern="1200" dirty="0"/>
        </a:p>
      </dsp:txBody>
      <dsp:txXfrm>
        <a:off x="4676396" y="1587081"/>
        <a:ext cx="908299" cy="554742"/>
      </dsp:txXfrm>
    </dsp:sp>
    <dsp:sp modelId="{9B2D7B20-7BA8-4690-B63A-175E286E3374}">
      <dsp:nvSpPr>
        <dsp:cNvPr id="0" name=""/>
        <dsp:cNvSpPr/>
      </dsp:nvSpPr>
      <dsp:spPr>
        <a:xfrm>
          <a:off x="4541285" y="685931"/>
          <a:ext cx="117852" cy="1915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5097"/>
              </a:lnTo>
              <a:lnTo>
                <a:pt x="117852" y="191509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B36B1-2E5B-4E41-B5B5-1C9A24B0A370}">
      <dsp:nvSpPr>
        <dsp:cNvPr id="0" name=""/>
        <dsp:cNvSpPr/>
      </dsp:nvSpPr>
      <dsp:spPr>
        <a:xfrm>
          <a:off x="4659137" y="2306398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Prevent and CONTEST </a:t>
          </a:r>
          <a:endParaRPr lang="en-US" sz="900" kern="1200" dirty="0"/>
        </a:p>
      </dsp:txBody>
      <dsp:txXfrm>
        <a:off x="4676396" y="2323657"/>
        <a:ext cx="908299" cy="554742"/>
      </dsp:txXfrm>
    </dsp:sp>
    <dsp:sp modelId="{5AA177C6-6ABB-45E9-8FED-51B506718167}">
      <dsp:nvSpPr>
        <dsp:cNvPr id="0" name=""/>
        <dsp:cNvSpPr/>
      </dsp:nvSpPr>
      <dsp:spPr>
        <a:xfrm>
          <a:off x="4541285" y="685931"/>
          <a:ext cx="117852" cy="2651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1673"/>
              </a:lnTo>
              <a:lnTo>
                <a:pt x="117852" y="265167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F1055D-A4C9-4A96-AACE-663AF6D90120}">
      <dsp:nvSpPr>
        <dsp:cNvPr id="0" name=""/>
        <dsp:cNvSpPr/>
      </dsp:nvSpPr>
      <dsp:spPr>
        <a:xfrm>
          <a:off x="4659137" y="3042974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Area Based Working </a:t>
          </a:r>
          <a:endParaRPr lang="en-US" sz="900" kern="1200" dirty="0"/>
        </a:p>
      </dsp:txBody>
      <dsp:txXfrm>
        <a:off x="4676396" y="3060233"/>
        <a:ext cx="908299" cy="554742"/>
      </dsp:txXfrm>
    </dsp:sp>
    <dsp:sp modelId="{5CE0A82A-0A64-4FBF-AF9E-FEA0751D38F2}">
      <dsp:nvSpPr>
        <dsp:cNvPr id="0" name=""/>
        <dsp:cNvSpPr/>
      </dsp:nvSpPr>
      <dsp:spPr>
        <a:xfrm>
          <a:off x="5896585" y="96670"/>
          <a:ext cx="1178521" cy="5892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Education Development</a:t>
          </a:r>
          <a:endParaRPr lang="en-US" sz="1200" kern="1200" dirty="0"/>
        </a:p>
      </dsp:txBody>
      <dsp:txXfrm>
        <a:off x="5913844" y="113929"/>
        <a:ext cx="1144003" cy="554742"/>
      </dsp:txXfrm>
    </dsp:sp>
    <dsp:sp modelId="{3F77ADE6-9C0A-4AFF-9696-25A35695B83C}">
      <dsp:nvSpPr>
        <dsp:cNvPr id="0" name=""/>
        <dsp:cNvSpPr/>
      </dsp:nvSpPr>
      <dsp:spPr>
        <a:xfrm>
          <a:off x="6014437" y="685931"/>
          <a:ext cx="117852" cy="1538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8836"/>
              </a:lnTo>
              <a:lnTo>
                <a:pt x="117852" y="153883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056A2-CCEC-489D-B6C6-5EE0DB5530EF}">
      <dsp:nvSpPr>
        <dsp:cNvPr id="0" name=""/>
        <dsp:cNvSpPr/>
      </dsp:nvSpPr>
      <dsp:spPr>
        <a:xfrm>
          <a:off x="6132289" y="833246"/>
          <a:ext cx="942817" cy="27830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Cardiff 2020 – Improving Educational achievement for all learners: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Raising Standards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Curriculum Reform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Inclusion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21</a:t>
          </a:r>
          <a:r>
            <a:rPr lang="en-US" sz="900" kern="1200" baseline="30000" dirty="0" smtClean="0"/>
            <a:t>st</a:t>
          </a:r>
          <a:r>
            <a:rPr lang="en-US" sz="900" kern="1200" dirty="0" smtClean="0"/>
            <a:t> century Schools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Youth Engagement Progression</a:t>
          </a:r>
          <a:endParaRPr lang="en-US" sz="900" kern="1200" dirty="0"/>
        </a:p>
      </dsp:txBody>
      <dsp:txXfrm>
        <a:off x="6159903" y="860860"/>
        <a:ext cx="887589" cy="2727815"/>
      </dsp:txXfrm>
    </dsp:sp>
    <dsp:sp modelId="{1AC3DE34-2E12-48A7-B6CE-38B0BEA10B26}">
      <dsp:nvSpPr>
        <dsp:cNvPr id="0" name=""/>
        <dsp:cNvSpPr/>
      </dsp:nvSpPr>
      <dsp:spPr>
        <a:xfrm>
          <a:off x="7369737" y="96670"/>
          <a:ext cx="1178521" cy="5892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Strategic Asset Management</a:t>
          </a:r>
          <a:endParaRPr lang="en-US" sz="1200" kern="1200" dirty="0"/>
        </a:p>
      </dsp:txBody>
      <dsp:txXfrm>
        <a:off x="7386996" y="113929"/>
        <a:ext cx="1144003" cy="554742"/>
      </dsp:txXfrm>
    </dsp:sp>
    <dsp:sp modelId="{96498419-01B3-4FCE-8288-528028083E47}">
      <dsp:nvSpPr>
        <dsp:cNvPr id="0" name=""/>
        <dsp:cNvSpPr/>
      </dsp:nvSpPr>
      <dsp:spPr>
        <a:xfrm>
          <a:off x="7487589" y="685931"/>
          <a:ext cx="117852" cy="441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945"/>
              </a:lnTo>
              <a:lnTo>
                <a:pt x="117852" y="44194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387B8F-40B1-4C30-83DC-F44A9C4A2C5F}">
      <dsp:nvSpPr>
        <dsp:cNvPr id="0" name=""/>
        <dsp:cNvSpPr/>
      </dsp:nvSpPr>
      <dsp:spPr>
        <a:xfrm>
          <a:off x="7605441" y="833246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Maelfa</a:t>
          </a:r>
          <a:endParaRPr lang="en-US" sz="900" kern="1200" dirty="0"/>
        </a:p>
      </dsp:txBody>
      <dsp:txXfrm>
        <a:off x="7622700" y="850505"/>
        <a:ext cx="908299" cy="554742"/>
      </dsp:txXfrm>
    </dsp:sp>
    <dsp:sp modelId="{96D8A277-6CDE-494B-8BCE-8C608DCCA498}">
      <dsp:nvSpPr>
        <dsp:cNvPr id="0" name=""/>
        <dsp:cNvSpPr/>
      </dsp:nvSpPr>
      <dsp:spPr>
        <a:xfrm>
          <a:off x="7487589" y="685931"/>
          <a:ext cx="117852" cy="1178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8521"/>
              </a:lnTo>
              <a:lnTo>
                <a:pt x="117852" y="117852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86AEBE-F4D6-4A97-B82A-59A0492DF303}">
      <dsp:nvSpPr>
        <dsp:cNvPr id="0" name=""/>
        <dsp:cNvSpPr/>
      </dsp:nvSpPr>
      <dsp:spPr>
        <a:xfrm>
          <a:off x="7605441" y="1569822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Whitchurch</a:t>
          </a:r>
          <a:endParaRPr lang="en-US" sz="900" kern="1200" dirty="0"/>
        </a:p>
      </dsp:txBody>
      <dsp:txXfrm>
        <a:off x="7622700" y="1587081"/>
        <a:ext cx="908299" cy="554742"/>
      </dsp:txXfrm>
    </dsp:sp>
    <dsp:sp modelId="{449E3D59-0AF4-4692-8BD4-C3C7569541E0}">
      <dsp:nvSpPr>
        <dsp:cNvPr id="0" name=""/>
        <dsp:cNvSpPr/>
      </dsp:nvSpPr>
      <dsp:spPr>
        <a:xfrm>
          <a:off x="7487589" y="685931"/>
          <a:ext cx="117852" cy="1915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5097"/>
              </a:lnTo>
              <a:lnTo>
                <a:pt x="117852" y="191509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084D2C-5AF9-4F9C-9556-AA2A341B2D09}">
      <dsp:nvSpPr>
        <dsp:cNvPr id="0" name=""/>
        <dsp:cNvSpPr/>
      </dsp:nvSpPr>
      <dsp:spPr>
        <a:xfrm>
          <a:off x="7605441" y="2306398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Ely &amp; </a:t>
          </a:r>
          <a:r>
            <a:rPr lang="en-US" sz="900" kern="1200" dirty="0" err="1" smtClean="0"/>
            <a:t>Caerau</a:t>
          </a:r>
          <a:r>
            <a:rPr lang="en-US" sz="900" kern="1200" dirty="0" smtClean="0"/>
            <a:t> Hub Phase 2</a:t>
          </a:r>
          <a:endParaRPr lang="en-US" sz="900" kern="1200" dirty="0"/>
        </a:p>
      </dsp:txBody>
      <dsp:txXfrm>
        <a:off x="7622700" y="2323657"/>
        <a:ext cx="908299" cy="554742"/>
      </dsp:txXfrm>
    </dsp:sp>
    <dsp:sp modelId="{18D81915-BE07-4BEF-9464-532931453412}">
      <dsp:nvSpPr>
        <dsp:cNvPr id="0" name=""/>
        <dsp:cNvSpPr/>
      </dsp:nvSpPr>
      <dsp:spPr>
        <a:xfrm>
          <a:off x="7487589" y="685931"/>
          <a:ext cx="117852" cy="2651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1673"/>
              </a:lnTo>
              <a:lnTo>
                <a:pt x="117852" y="265167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143B0-80A3-4004-AC92-ADC07E4D6A93}">
      <dsp:nvSpPr>
        <dsp:cNvPr id="0" name=""/>
        <dsp:cNvSpPr/>
      </dsp:nvSpPr>
      <dsp:spPr>
        <a:xfrm>
          <a:off x="7605441" y="3042974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Cardiff Royal Infirmary</a:t>
          </a:r>
          <a:endParaRPr lang="en-US" sz="900" kern="1200" dirty="0"/>
        </a:p>
      </dsp:txBody>
      <dsp:txXfrm>
        <a:off x="7622700" y="3060233"/>
        <a:ext cx="908299" cy="554742"/>
      </dsp:txXfrm>
    </dsp:sp>
    <dsp:sp modelId="{D382C58A-06D0-4E97-A26C-538AF11EBB58}">
      <dsp:nvSpPr>
        <dsp:cNvPr id="0" name=""/>
        <dsp:cNvSpPr/>
      </dsp:nvSpPr>
      <dsp:spPr>
        <a:xfrm>
          <a:off x="7487589" y="685931"/>
          <a:ext cx="117852" cy="3388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8249"/>
              </a:lnTo>
              <a:lnTo>
                <a:pt x="117852" y="338824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92487-AC6A-4EA9-A70C-F4CD68E259F5}">
      <dsp:nvSpPr>
        <dsp:cNvPr id="0" name=""/>
        <dsp:cNvSpPr/>
      </dsp:nvSpPr>
      <dsp:spPr>
        <a:xfrm>
          <a:off x="7605441" y="3779550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Core Office Estate</a:t>
          </a:r>
          <a:endParaRPr lang="en-US" sz="900" kern="1200" dirty="0"/>
        </a:p>
      </dsp:txBody>
      <dsp:txXfrm>
        <a:off x="7622700" y="3796809"/>
        <a:ext cx="908299" cy="554742"/>
      </dsp:txXfrm>
    </dsp:sp>
    <dsp:sp modelId="{236B3C8D-5104-4B63-9B4A-3625EC2B5BC9}">
      <dsp:nvSpPr>
        <dsp:cNvPr id="0" name=""/>
        <dsp:cNvSpPr/>
      </dsp:nvSpPr>
      <dsp:spPr>
        <a:xfrm>
          <a:off x="8842889" y="96670"/>
          <a:ext cx="1178521" cy="5892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Resilient Growth</a:t>
          </a:r>
          <a:endParaRPr lang="en-US" sz="1200" kern="1200" dirty="0"/>
        </a:p>
      </dsp:txBody>
      <dsp:txXfrm>
        <a:off x="8860148" y="113929"/>
        <a:ext cx="1144003" cy="554742"/>
      </dsp:txXfrm>
    </dsp:sp>
    <dsp:sp modelId="{1E9245C4-3C77-4DDF-848E-454DDB3599D0}">
      <dsp:nvSpPr>
        <dsp:cNvPr id="0" name=""/>
        <dsp:cNvSpPr/>
      </dsp:nvSpPr>
      <dsp:spPr>
        <a:xfrm>
          <a:off x="8960741" y="685931"/>
          <a:ext cx="117852" cy="441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945"/>
              </a:lnTo>
              <a:lnTo>
                <a:pt x="117852" y="44194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552CA-8919-49A8-AF8F-9D19AAFECFE2}">
      <dsp:nvSpPr>
        <dsp:cNvPr id="0" name=""/>
        <dsp:cNvSpPr/>
      </dsp:nvSpPr>
      <dsp:spPr>
        <a:xfrm>
          <a:off x="9078593" y="833246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Air Quality</a:t>
          </a:r>
          <a:endParaRPr lang="en-US" sz="900" kern="1200" dirty="0"/>
        </a:p>
      </dsp:txBody>
      <dsp:txXfrm>
        <a:off x="9095852" y="850505"/>
        <a:ext cx="908299" cy="554742"/>
      </dsp:txXfrm>
    </dsp:sp>
    <dsp:sp modelId="{26EE83F5-D87B-4DA5-A4B7-B2C8845B3D4E}">
      <dsp:nvSpPr>
        <dsp:cNvPr id="0" name=""/>
        <dsp:cNvSpPr/>
      </dsp:nvSpPr>
      <dsp:spPr>
        <a:xfrm>
          <a:off x="8960741" y="685931"/>
          <a:ext cx="117852" cy="1178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8521"/>
              </a:lnTo>
              <a:lnTo>
                <a:pt x="117852" y="117852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AAAFC-72A1-46CA-81D8-1398F12E8A2F}">
      <dsp:nvSpPr>
        <dsp:cNvPr id="0" name=""/>
        <dsp:cNvSpPr/>
      </dsp:nvSpPr>
      <dsp:spPr>
        <a:xfrm>
          <a:off x="9078593" y="1569822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Active Travel</a:t>
          </a:r>
          <a:endParaRPr lang="en-US" sz="900" kern="1200" dirty="0"/>
        </a:p>
      </dsp:txBody>
      <dsp:txXfrm>
        <a:off x="9095852" y="1587081"/>
        <a:ext cx="908299" cy="554742"/>
      </dsp:txXfrm>
    </dsp:sp>
    <dsp:sp modelId="{F6E42F90-D937-40E9-AB92-713988168A2A}">
      <dsp:nvSpPr>
        <dsp:cNvPr id="0" name=""/>
        <dsp:cNvSpPr/>
      </dsp:nvSpPr>
      <dsp:spPr>
        <a:xfrm>
          <a:off x="8960741" y="685931"/>
          <a:ext cx="117852" cy="1915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5097"/>
              </a:lnTo>
              <a:lnTo>
                <a:pt x="117852" y="191509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2EA503-2134-4C43-A648-0AA88DF74E35}">
      <dsp:nvSpPr>
        <dsp:cNvPr id="0" name=""/>
        <dsp:cNvSpPr/>
      </dsp:nvSpPr>
      <dsp:spPr>
        <a:xfrm>
          <a:off x="9078593" y="2306398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Sustainable New Communities</a:t>
          </a:r>
          <a:endParaRPr lang="en-US" sz="900" kern="1200" dirty="0"/>
        </a:p>
      </dsp:txBody>
      <dsp:txXfrm>
        <a:off x="9095852" y="2323657"/>
        <a:ext cx="908299" cy="554742"/>
      </dsp:txXfrm>
    </dsp:sp>
    <dsp:sp modelId="{D6C3DB01-8F9E-43C8-B78F-B172563AD162}">
      <dsp:nvSpPr>
        <dsp:cNvPr id="0" name=""/>
        <dsp:cNvSpPr/>
      </dsp:nvSpPr>
      <dsp:spPr>
        <a:xfrm>
          <a:off x="8960741" y="685931"/>
          <a:ext cx="117852" cy="2651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1673"/>
              </a:lnTo>
              <a:lnTo>
                <a:pt x="117852" y="265167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D21900-DB77-4CB1-A964-62707FB3C445}">
      <dsp:nvSpPr>
        <dsp:cNvPr id="0" name=""/>
        <dsp:cNvSpPr/>
      </dsp:nvSpPr>
      <dsp:spPr>
        <a:xfrm>
          <a:off x="9078593" y="3042974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Carbon Reduction</a:t>
          </a:r>
          <a:endParaRPr lang="en-US" sz="900" kern="1200" dirty="0"/>
        </a:p>
      </dsp:txBody>
      <dsp:txXfrm>
        <a:off x="9095852" y="3060233"/>
        <a:ext cx="908299" cy="554742"/>
      </dsp:txXfrm>
    </dsp:sp>
    <dsp:sp modelId="{066AA55B-4138-4527-85AD-4B5B27707960}">
      <dsp:nvSpPr>
        <dsp:cNvPr id="0" name=""/>
        <dsp:cNvSpPr/>
      </dsp:nvSpPr>
      <dsp:spPr>
        <a:xfrm>
          <a:off x="8960741" y="685931"/>
          <a:ext cx="117852" cy="3388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8249"/>
              </a:lnTo>
              <a:lnTo>
                <a:pt x="117852" y="338824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DD79E3-F43F-41D2-90BD-70C169A101D3}">
      <dsp:nvSpPr>
        <dsp:cNvPr id="0" name=""/>
        <dsp:cNvSpPr/>
      </dsp:nvSpPr>
      <dsp:spPr>
        <a:xfrm>
          <a:off x="9078593" y="3779550"/>
          <a:ext cx="942817" cy="589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Area Statement</a:t>
          </a:r>
          <a:endParaRPr lang="en-GB" sz="900" kern="1200" dirty="0"/>
        </a:p>
      </dsp:txBody>
      <dsp:txXfrm>
        <a:off x="9095852" y="3796809"/>
        <a:ext cx="908299" cy="554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5DD3-CD07-4EB7-9386-E41655AE892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3508-EFE4-446B-B6E5-B80882739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646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5DD3-CD07-4EB7-9386-E41655AE892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3508-EFE4-446B-B6E5-B80882739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63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5DD3-CD07-4EB7-9386-E41655AE892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3508-EFE4-446B-B6E5-B80882739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94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5DD3-CD07-4EB7-9386-E41655AE892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3508-EFE4-446B-B6E5-B80882739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85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5DD3-CD07-4EB7-9386-E41655AE892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3508-EFE4-446B-B6E5-B80882739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80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5DD3-CD07-4EB7-9386-E41655AE892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3508-EFE4-446B-B6E5-B80882739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53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5DD3-CD07-4EB7-9386-E41655AE892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3508-EFE4-446B-B6E5-B80882739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29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5DD3-CD07-4EB7-9386-E41655AE892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3508-EFE4-446B-B6E5-B80882739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01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5DD3-CD07-4EB7-9386-E41655AE892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3508-EFE4-446B-B6E5-B80882739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72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5DD3-CD07-4EB7-9386-E41655AE892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3508-EFE4-446B-B6E5-B80882739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22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5DD3-CD07-4EB7-9386-E41655AE892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3508-EFE4-446B-B6E5-B80882739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17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D5DD3-CD07-4EB7-9386-E41655AE892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93508-EFE4-446B-B6E5-B80882739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24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444817" y="-377163"/>
            <a:ext cx="11436518" cy="7041209"/>
            <a:chOff x="444817" y="-377163"/>
            <a:chExt cx="11436518" cy="7041209"/>
          </a:xfrm>
        </p:grpSpPr>
        <p:sp>
          <p:nvSpPr>
            <p:cNvPr id="1190" name="Rectangle 1189"/>
            <p:cNvSpPr/>
            <p:nvPr/>
          </p:nvSpPr>
          <p:spPr>
            <a:xfrm>
              <a:off x="3141648" y="565921"/>
              <a:ext cx="1636659" cy="51861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</a:rPr>
                <a:t>Regional Partnership Board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400" name="Rectangle 399"/>
            <p:cNvSpPr/>
            <p:nvPr/>
          </p:nvSpPr>
          <p:spPr>
            <a:xfrm>
              <a:off x="2499654" y="1367770"/>
              <a:ext cx="2924071" cy="51861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Integrated Health &amp; Social Care Strategic Leadership Group</a:t>
              </a:r>
              <a:endParaRPr lang="en-GB" sz="1100" dirty="0">
                <a:solidFill>
                  <a:schemeClr val="tx1"/>
                </a:solidFill>
              </a:endParaRPr>
            </a:p>
          </p:txBody>
        </p:sp>
        <p:sp>
          <p:nvSpPr>
            <p:cNvPr id="401" name="Rectangle 400"/>
            <p:cNvSpPr/>
            <p:nvPr/>
          </p:nvSpPr>
          <p:spPr>
            <a:xfrm>
              <a:off x="7120242" y="565921"/>
              <a:ext cx="1636659" cy="115479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</a:rPr>
                <a:t>Public Services Board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413" name="Rectangle 412"/>
            <p:cNvSpPr/>
            <p:nvPr/>
          </p:nvSpPr>
          <p:spPr>
            <a:xfrm>
              <a:off x="9362904" y="569688"/>
              <a:ext cx="1636659" cy="11510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Policy Review &amp; Performance Scrutiny Committee</a:t>
              </a:r>
              <a:endParaRPr lang="en-GB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212" name="Straight Arrow Connector 1211"/>
            <p:cNvCxnSpPr>
              <a:stCxn id="1190" idx="2"/>
              <a:endCxn id="400" idx="0"/>
            </p:cNvCxnSpPr>
            <p:nvPr/>
          </p:nvCxnSpPr>
          <p:spPr>
            <a:xfrm>
              <a:off x="3959978" y="1084537"/>
              <a:ext cx="1711" cy="283232"/>
            </a:xfrm>
            <a:prstGeom prst="straightConnector1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214" name="Straight Arrow Connector 1213"/>
            <p:cNvCxnSpPr/>
            <p:nvPr/>
          </p:nvCxnSpPr>
          <p:spPr>
            <a:xfrm>
              <a:off x="7931723" y="1731776"/>
              <a:ext cx="6848" cy="330028"/>
            </a:xfrm>
            <a:prstGeom prst="straightConnector1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449" name="Rectangle 448"/>
            <p:cNvSpPr/>
            <p:nvPr/>
          </p:nvSpPr>
          <p:spPr>
            <a:xfrm>
              <a:off x="575383" y="1368441"/>
              <a:ext cx="1105942" cy="7779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National Independent Safeguarding Board</a:t>
              </a:r>
              <a:endParaRPr lang="en-GB" sz="1050" dirty="0">
                <a:solidFill>
                  <a:schemeClr val="tx1"/>
                </a:solidFill>
              </a:endParaRPr>
            </a:p>
          </p:txBody>
        </p:sp>
        <p:sp>
          <p:nvSpPr>
            <p:cNvPr id="450" name="Rectangle 449"/>
            <p:cNvSpPr/>
            <p:nvPr/>
          </p:nvSpPr>
          <p:spPr>
            <a:xfrm>
              <a:off x="575382" y="2325972"/>
              <a:ext cx="1105942" cy="777925"/>
            </a:xfrm>
            <a:prstGeom prst="rect">
              <a:avLst/>
            </a:prstGeom>
            <a:solidFill>
              <a:schemeClr val="accent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</a:rPr>
                <a:t>Regional Safeguarding Board</a:t>
              </a:r>
              <a:endParaRPr lang="en-GB" sz="1050" dirty="0">
                <a:solidFill>
                  <a:schemeClr val="bg1"/>
                </a:solidFill>
              </a:endParaRPr>
            </a:p>
          </p:txBody>
        </p:sp>
        <p:sp>
          <p:nvSpPr>
            <p:cNvPr id="451" name="Rectangle 450"/>
            <p:cNvSpPr/>
            <p:nvPr/>
          </p:nvSpPr>
          <p:spPr>
            <a:xfrm>
              <a:off x="575382" y="3302096"/>
              <a:ext cx="1105942" cy="32053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Audit Subgroup</a:t>
              </a:r>
              <a:endParaRPr lang="en-GB" sz="1050" dirty="0">
                <a:solidFill>
                  <a:schemeClr val="tx1"/>
                </a:solidFill>
              </a:endParaRPr>
            </a:p>
          </p:txBody>
        </p:sp>
        <p:cxnSp>
          <p:nvCxnSpPr>
            <p:cNvPr id="1243" name="Straight Connector 1242"/>
            <p:cNvCxnSpPr>
              <a:stCxn id="449" idx="2"/>
              <a:endCxn id="450" idx="0"/>
            </p:cNvCxnSpPr>
            <p:nvPr/>
          </p:nvCxnSpPr>
          <p:spPr>
            <a:xfrm flipH="1">
              <a:off x="1128353" y="2146366"/>
              <a:ext cx="1" cy="17960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5" name="Straight Connector 1244"/>
            <p:cNvCxnSpPr>
              <a:stCxn id="450" idx="2"/>
              <a:endCxn id="451" idx="0"/>
            </p:cNvCxnSpPr>
            <p:nvPr/>
          </p:nvCxnSpPr>
          <p:spPr>
            <a:xfrm>
              <a:off x="1128353" y="3103897"/>
              <a:ext cx="0" cy="19819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1247" name="Diagram 1246"/>
            <p:cNvGraphicFramePr/>
            <p:nvPr>
              <p:extLst>
                <p:ext uri="{D42A27DB-BD31-4B8C-83A1-F6EECF244321}">
                  <p14:modId xmlns:p14="http://schemas.microsoft.com/office/powerpoint/2010/main" val="2947835032"/>
                </p:ext>
              </p:extLst>
            </p:nvPr>
          </p:nvGraphicFramePr>
          <p:xfrm>
            <a:off x="1855947" y="2198564"/>
            <a:ext cx="10025388" cy="446548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390" name="Straight Connector 389"/>
            <p:cNvCxnSpPr/>
            <p:nvPr/>
          </p:nvCxnSpPr>
          <p:spPr>
            <a:xfrm>
              <a:off x="2862046" y="2062201"/>
              <a:ext cx="815201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Straight Connector 476"/>
            <p:cNvCxnSpPr/>
            <p:nvPr/>
          </p:nvCxnSpPr>
          <p:spPr>
            <a:xfrm>
              <a:off x="2862046" y="2072277"/>
              <a:ext cx="0" cy="1481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Straight Connector 479"/>
            <p:cNvCxnSpPr/>
            <p:nvPr/>
          </p:nvCxnSpPr>
          <p:spPr>
            <a:xfrm>
              <a:off x="3971504" y="2062201"/>
              <a:ext cx="0" cy="1481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Straight Connector 480"/>
            <p:cNvCxnSpPr/>
            <p:nvPr/>
          </p:nvCxnSpPr>
          <p:spPr>
            <a:xfrm>
              <a:off x="5423724" y="2062201"/>
              <a:ext cx="0" cy="1481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Straight Connector 481"/>
            <p:cNvCxnSpPr/>
            <p:nvPr/>
          </p:nvCxnSpPr>
          <p:spPr>
            <a:xfrm>
              <a:off x="6832232" y="2062201"/>
              <a:ext cx="0" cy="1481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Straight Connector 482"/>
            <p:cNvCxnSpPr/>
            <p:nvPr/>
          </p:nvCxnSpPr>
          <p:spPr>
            <a:xfrm>
              <a:off x="8246629" y="2062201"/>
              <a:ext cx="0" cy="1481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Straight Connector 483"/>
            <p:cNvCxnSpPr/>
            <p:nvPr/>
          </p:nvCxnSpPr>
          <p:spPr>
            <a:xfrm>
              <a:off x="9522629" y="2062201"/>
              <a:ext cx="0" cy="1481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Straight Connector 486"/>
            <p:cNvCxnSpPr/>
            <p:nvPr/>
          </p:nvCxnSpPr>
          <p:spPr>
            <a:xfrm>
              <a:off x="11014066" y="2062201"/>
              <a:ext cx="0" cy="1481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Straight Connector 487"/>
            <p:cNvCxnSpPr/>
            <p:nvPr/>
          </p:nvCxnSpPr>
          <p:spPr>
            <a:xfrm>
              <a:off x="3971504" y="1886385"/>
              <a:ext cx="0" cy="1758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817" y="-377163"/>
              <a:ext cx="10674350" cy="13287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4" name="Straight Arrow Connector 13"/>
            <p:cNvCxnSpPr>
              <a:stCxn id="413" idx="1"/>
              <a:endCxn id="401" idx="3"/>
            </p:cNvCxnSpPr>
            <p:nvPr/>
          </p:nvCxnSpPr>
          <p:spPr>
            <a:xfrm flipH="1" flipV="1">
              <a:off x="8756901" y="1143321"/>
              <a:ext cx="606003" cy="188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1146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PolicyDirtyBag xmlns="microsoft.office.server.policy.changes">
  <Microsoft.Office.RecordsManagement.PolicyFeatures.Expiration op="Change"/>
</PolicyDirtyBag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ExpireDateSaved xmlns="http://schemas.microsoft.com/sharepoint/v3" xsi:nil="true"/>
    <_dlc_ExpireDate xmlns="http://schemas.microsoft.com/sharepoint/v3" xsi:nil="true"/>
    <Project_x0020_ID xmlns="49f0a783-104c-4577-a31e-5b6104872947" xsi:nil="true"/>
    <Theme xmlns="b1cf2460-6ae0-48b6-9a81-513bef05bc2f" xsi:nil="true"/>
    <Project_x0020_Name xmlns="49f0a783-104c-4577-a31e-5b6104872947" xsi:nil="true"/>
    <Programme_x0020_Name xmlns="49f0a783-104c-4577-a31e-5b6104872947" xsi:nil="true"/>
    <_Status xmlns="http://schemas.microsoft.com/sharepoint/v3/fields">Not Started</_Status>
  </documentManagement>
</p:properties>
</file>

<file path=customXml/item4.xml><?xml version="1.0" encoding="utf-8"?>
<?mso-contentType ?>
<SharedContentType xmlns="Microsoft.SharePoint.Taxonomy.ContentTypeSync" SourceId="dd20ea4c-9513-41d8-a3cd-a24587225ade" ContentTypeId="0x010100989CFEBABA040A4D8D757F17B94603910204" PreviousValue="false"/>
</file>

<file path=customXml/item5.xml><?xml version="1.0" encoding="utf-8"?>
<?mso-contentType ?>
<spe:Receivers xmlns:spe="http://schemas.microsoft.com/sharepoint/events">
  <Receiver>
    <Name>Policy Auditing</Name>
    <Synchronization>Synchronous</Synchronization>
    <Type>10001</Type>
    <SequenceNumber>1100</SequenceNumber>
    <Assembly>Microsoft.Office.Policy, Version=14.0.0.0,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10002</Type>
    <SequenceNumber>1101</SequenceNumber>
    <Assembly>Microsoft.Office.Policy, Version=14.0.0.0,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10004</Type>
    <SequenceNumber>1102</SequenceNumber>
    <Assembly>Microsoft.Office.Policy, Version=14.0.0.0,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10006</Type>
    <SequenceNumber>1103</SequenceNumber>
    <Assembly>Microsoft.Office.Policy, Version=14.0.0.0, Culture=neutral, PublicKeyToken=71e9bce111e9429c</Assembly>
    <Class>Microsoft.Office.RecordsManagement.Internal.AuditHandler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Support Document" ma:contentTypeID="0x010100989CFEBABA040A4D8D757F17B94603910204008ED8E6DC09C7884C95BE535C2684722E" ma:contentTypeVersion="6" ma:contentTypeDescription="Project supporting documentation which is not PQA template" ma:contentTypeScope="" ma:versionID="7356e79e269a502805ae2b90acef1dc1">
  <xsd:schema xmlns:xsd="http://www.w3.org/2001/XMLSchema" xmlns:xs="http://www.w3.org/2001/XMLSchema" xmlns:p="http://schemas.microsoft.com/office/2006/metadata/properties" xmlns:ns1="http://schemas.microsoft.com/sharepoint/v3" xmlns:ns2="49f0a783-104c-4577-a31e-5b6104872947" xmlns:ns3="http://schemas.microsoft.com/sharepoint/v3/fields" xmlns:ns4="b1cf2460-6ae0-48b6-9a81-513bef05bc2f" targetNamespace="http://schemas.microsoft.com/office/2006/metadata/properties" ma:root="true" ma:fieldsID="6e573e92b4ffc2b96f295bc9ad126902" ns1:_="" ns2:_="" ns3:_="" ns4:_="">
    <xsd:import namespace="http://schemas.microsoft.com/sharepoint/v3"/>
    <xsd:import namespace="49f0a783-104c-4577-a31e-5b6104872947"/>
    <xsd:import namespace="http://schemas.microsoft.com/sharepoint/v3/fields"/>
    <xsd:import namespace="b1cf2460-6ae0-48b6-9a81-513bef05bc2f"/>
    <xsd:element name="properties">
      <xsd:complexType>
        <xsd:sequence>
          <xsd:element name="documentManagement">
            <xsd:complexType>
              <xsd:all>
                <xsd:element ref="ns2:Programme_x0020_Name" minOccurs="0"/>
                <xsd:element ref="ns2:Project_x0020_Name" minOccurs="0"/>
                <xsd:element ref="ns2:Project_x0020_ID" minOccurs="0"/>
                <xsd:element ref="ns3:_Status" minOccurs="0"/>
                <xsd:element ref="ns2:_dlc_DocId" minOccurs="0"/>
                <xsd:element ref="ns2:_dlc_DocIdUrl" minOccurs="0"/>
                <xsd:element ref="ns2:_dlc_DocIdPersistId" minOccurs="0"/>
                <xsd:element ref="ns1:_dlc_ExpireDateSaved" minOccurs="0"/>
                <xsd:element ref="ns1:_dlc_ExpireDate" minOccurs="0"/>
                <xsd:element ref="ns4:The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pireDateSaved" ma:index="15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6" nillable="true" ma:displayName="Expiration Date" ma:hidden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f0a783-104c-4577-a31e-5b6104872947" elementFormDefault="qualified">
    <xsd:import namespace="http://schemas.microsoft.com/office/2006/documentManagement/types"/>
    <xsd:import namespace="http://schemas.microsoft.com/office/infopath/2007/PartnerControls"/>
    <xsd:element name="Programme_x0020_Name" ma:index="1" nillable="true" ma:displayName="Programme Name" ma:internalName="Programme_x0020_Name" ma:readOnly="false">
      <xsd:simpleType>
        <xsd:restriction base="dms:Text">
          <xsd:maxLength value="255"/>
        </xsd:restriction>
      </xsd:simpleType>
    </xsd:element>
    <xsd:element name="Project_x0020_Name" ma:index="2" nillable="true" ma:displayName="Project Name" ma:internalName="Project_x0020_Name" ma:readOnly="false">
      <xsd:simpleType>
        <xsd:restriction base="dms:Text">
          <xsd:maxLength value="255"/>
        </xsd:restriction>
      </xsd:simpleType>
    </xsd:element>
    <xsd:element name="Project_x0020_ID" ma:index="3" nillable="true" ma:displayName="Project ID" ma:internalName="Project_x0020_ID">
      <xsd:simpleType>
        <xsd:restriction base="dms:Text">
          <xsd:maxLength value="255"/>
        </xsd:restriction>
      </xsd:simpleType>
    </xsd:element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4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f2460-6ae0-48b6-9a81-513bef05bc2f" elementFormDefault="qualified">
    <xsd:import namespace="http://schemas.microsoft.com/office/2006/documentManagement/types"/>
    <xsd:import namespace="http://schemas.microsoft.com/office/infopath/2007/PartnerControls"/>
    <xsd:element name="Theme" ma:index="17" nillable="true" ma:displayName="Theme" ma:format="Dropdown" ma:internalName="Theme">
      <xsd:simpleType>
        <xsd:restriction base="dms:Choice">
          <xsd:enumeration value="Business, Economy &amp; Tourism"/>
          <xsd:enumeration value="Community Safety"/>
          <xsd:enumeration value="Education &amp; Skills"/>
          <xsd:enumeration value="Health"/>
          <xsd:enumeration value="Housing and Tackling Poverty"/>
          <xsd:enumeration value="Third Sector &amp; Initiatives"/>
          <xsd:enumeration value="Transport &amp; Environment"/>
          <xsd:enumeration value="Welsh Languag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443AB8-760C-4484-BB84-0CA54FF258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8B80E6-F992-472F-9499-8E777555BA0F}">
  <ds:schemaRefs>
    <ds:schemaRef ds:uri="microsoft.office.server.policy.changes"/>
  </ds:schemaRefs>
</ds:datastoreItem>
</file>

<file path=customXml/itemProps3.xml><?xml version="1.0" encoding="utf-8"?>
<ds:datastoreItem xmlns:ds="http://schemas.openxmlformats.org/officeDocument/2006/customXml" ds:itemID="{02E9C231-5EE2-432B-805F-5A92D2B4D8B9}">
  <ds:schemaRefs>
    <ds:schemaRef ds:uri="http://schemas.microsoft.com/office/2006/metadata/properties"/>
    <ds:schemaRef ds:uri="b1cf2460-6ae0-48b6-9a81-513bef05bc2f"/>
    <ds:schemaRef ds:uri="http://purl.org/dc/elements/1.1/"/>
    <ds:schemaRef ds:uri="http://schemas.microsoft.com/sharepoint/v3/fields"/>
    <ds:schemaRef ds:uri="http://schemas.openxmlformats.org/package/2006/metadata/core-properties"/>
    <ds:schemaRef ds:uri="49f0a783-104c-4577-a31e-5b610487294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B6382BCA-C0CB-4D63-893E-CF9883FE7680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74E4C9E1-8A91-47A8-B11D-40CB809890DD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53371DDB-1E9B-4DB7-9438-32EB0B1F53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9f0a783-104c-4577-a31e-5b6104872947"/>
    <ds:schemaRef ds:uri="http://schemas.microsoft.com/sharepoint/v3/fields"/>
    <ds:schemaRef ds:uri="b1cf2460-6ae0-48b6-9a81-513bef05bc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159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City of Cardiff Council - Cyngor Dinas Caerdydd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Governance</dc:subject>
  <dc:creator>Mitchell, Charlie</dc:creator>
  <cp:lastModifiedBy>Bailey, Clive (Policy)</cp:lastModifiedBy>
  <cp:revision>23</cp:revision>
  <cp:lastPrinted>2018-10-17T12:31:53Z</cp:lastPrinted>
  <dcterms:created xsi:type="dcterms:W3CDTF">2018-10-17T09:25:07Z</dcterms:created>
  <dcterms:modified xsi:type="dcterms:W3CDTF">2019-11-15T14:09:50Z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0x010100989CFEBABA040A4D8D757F17B94603910204008ED8E6DC09C7884C95BE535C2684722E</vt:lpwstr>
  </property>
  <property fmtid="{D5CDD505-2E9C-101B-9397-08002B2CF9AE}" pid="3" name="ItemRetentionFormula">
    <vt:lpwstr/>
  </property>
  <property fmtid="{D5CDD505-2E9C-101B-9397-08002B2CF9AE}" pid="4" name="_dlc_policyId">
    <vt:lpwstr/>
  </property>
  <property fmtid="{D5CDD505-2E9C-101B-9397-08002B2CF9AE}" pid="5" name="Order">
    <vt:r8>43800</vt:r8>
  </property>
  <property fmtid="{D5CDD505-2E9C-101B-9397-08002B2CF9AE}" pid="6" name="e7df9880cbb54a779f20d4cc725a0f70">
    <vt:lpwstr/>
  </property>
  <property fmtid="{D5CDD505-2E9C-101B-9397-08002B2CF9AE}" pid="7" name="Service Area">
    <vt:lpwstr/>
  </property>
  <property fmtid="{D5CDD505-2E9C-101B-9397-08002B2CF9AE}" pid="8" name="Document Type">
    <vt:lpwstr>Support Document</vt:lpwstr>
  </property>
  <property fmtid="{D5CDD505-2E9C-101B-9397-08002B2CF9AE}" pid="9" name="TaxCatchAll">
    <vt:lpwstr/>
  </property>
</Properties>
</file>